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sldIdLst>
    <p:sldId id="260" r:id="rId2"/>
    <p:sldId id="257" r:id="rId3"/>
    <p:sldId id="259" r:id="rId4"/>
    <p:sldId id="265" r:id="rId5"/>
    <p:sldId id="267" r:id="rId6"/>
    <p:sldId id="266" r:id="rId7"/>
    <p:sldId id="269" r:id="rId8"/>
    <p:sldId id="264" r:id="rId9"/>
    <p:sldId id="263" r:id="rId10"/>
    <p:sldId id="261" r:id="rId11"/>
    <p:sldId id="271" r:id="rId12"/>
    <p:sldId id="270" r:id="rId13"/>
    <p:sldId id="272" r:id="rId14"/>
    <p:sldId id="273" r:id="rId15"/>
    <p:sldId id="274" r:id="rId16"/>
    <p:sldId id="275" r:id="rId17"/>
    <p:sldId id="276" r:id="rId18"/>
    <p:sldId id="258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159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mtleben, Ben" userId="21efa502-2f62-47b8-a14d-8bba548ba7d6" providerId="ADAL" clId="{CA5CAA19-DB83-45F4-9EA9-D57B6FB180D6}"/>
    <pc:docChg chg="undo custSel addSld delSld modSld sldOrd modMainMaster">
      <pc:chgData name="Samtleben, Ben" userId="21efa502-2f62-47b8-a14d-8bba548ba7d6" providerId="ADAL" clId="{CA5CAA19-DB83-45F4-9EA9-D57B6FB180D6}" dt="2018-12-09T15:05:12.410" v="5936"/>
      <pc:docMkLst>
        <pc:docMk/>
      </pc:docMkLst>
      <pc:sldChg chg="modSp modTransition">
        <pc:chgData name="Samtleben, Ben" userId="21efa502-2f62-47b8-a14d-8bba548ba7d6" providerId="ADAL" clId="{CA5CAA19-DB83-45F4-9EA9-D57B6FB180D6}" dt="2018-12-09T01:11:23.546" v="5664" actId="20577"/>
        <pc:sldMkLst>
          <pc:docMk/>
          <pc:sldMk cId="3476791002" sldId="257"/>
        </pc:sldMkLst>
        <pc:spChg chg="mod">
          <ac:chgData name="Samtleben, Ben" userId="21efa502-2f62-47b8-a14d-8bba548ba7d6" providerId="ADAL" clId="{CA5CAA19-DB83-45F4-9EA9-D57B6FB180D6}" dt="2018-12-09T01:11:23.546" v="5664" actId="20577"/>
          <ac:spMkLst>
            <pc:docMk/>
            <pc:sldMk cId="3476791002" sldId="257"/>
            <ac:spMk id="2" creationId="{3550A6EC-E7D4-4778-AFA8-3F25E4D794A1}"/>
          </ac:spMkLst>
        </pc:spChg>
        <pc:spChg chg="mod">
          <ac:chgData name="Samtleben, Ben" userId="21efa502-2f62-47b8-a14d-8bba548ba7d6" providerId="ADAL" clId="{CA5CAA19-DB83-45F4-9EA9-D57B6FB180D6}" dt="2018-12-09T00:35:41.696" v="4728" actId="20577"/>
          <ac:spMkLst>
            <pc:docMk/>
            <pc:sldMk cId="3476791002" sldId="257"/>
            <ac:spMk id="3" creationId="{95237D07-F298-43FA-A752-3DD671BF5B43}"/>
          </ac:spMkLst>
        </pc:spChg>
      </pc:sldChg>
      <pc:sldChg chg="modSp ord modTransition">
        <pc:chgData name="Samtleben, Ben" userId="21efa502-2f62-47b8-a14d-8bba548ba7d6" providerId="ADAL" clId="{CA5CAA19-DB83-45F4-9EA9-D57B6FB180D6}" dt="2018-12-09T01:20:15.473" v="5934" actId="113"/>
        <pc:sldMkLst>
          <pc:docMk/>
          <pc:sldMk cId="115470685" sldId="258"/>
        </pc:sldMkLst>
        <pc:spChg chg="mod">
          <ac:chgData name="Samtleben, Ben" userId="21efa502-2f62-47b8-a14d-8bba548ba7d6" providerId="ADAL" clId="{CA5CAA19-DB83-45F4-9EA9-D57B6FB180D6}" dt="2018-12-09T01:20:15.473" v="5934" actId="113"/>
          <ac:spMkLst>
            <pc:docMk/>
            <pc:sldMk cId="115470685" sldId="258"/>
            <ac:spMk id="7" creationId="{0CCBEE01-AECC-47F5-9ED3-1D59B6A69839}"/>
          </ac:spMkLst>
        </pc:spChg>
        <pc:spChg chg="mod">
          <ac:chgData name="Samtleben, Ben" userId="21efa502-2f62-47b8-a14d-8bba548ba7d6" providerId="ADAL" clId="{CA5CAA19-DB83-45F4-9EA9-D57B6FB180D6}" dt="2018-12-08T21:28:39.692" v="2474" actId="1076"/>
          <ac:spMkLst>
            <pc:docMk/>
            <pc:sldMk cId="115470685" sldId="258"/>
            <ac:spMk id="8" creationId="{7C1EA853-2F8F-48B7-9BD6-4A7EBB7CADFC}"/>
          </ac:spMkLst>
        </pc:spChg>
        <pc:spChg chg="mod">
          <ac:chgData name="Samtleben, Ben" userId="21efa502-2f62-47b8-a14d-8bba548ba7d6" providerId="ADAL" clId="{CA5CAA19-DB83-45F4-9EA9-D57B6FB180D6}" dt="2018-12-08T23:00:10.233" v="2773" actId="207"/>
          <ac:spMkLst>
            <pc:docMk/>
            <pc:sldMk cId="115470685" sldId="258"/>
            <ac:spMk id="9" creationId="{4A07E533-1AF0-48DE-9843-5A585E5BFED2}"/>
          </ac:spMkLst>
        </pc:spChg>
      </pc:sldChg>
      <pc:sldChg chg="addSp delSp modSp add mod modTransition setBg delAnim modAnim">
        <pc:chgData name="Samtleben, Ben" userId="21efa502-2f62-47b8-a14d-8bba548ba7d6" providerId="ADAL" clId="{CA5CAA19-DB83-45F4-9EA9-D57B6FB180D6}" dt="2018-12-09T00:37:07.463" v="4780" actId="1036"/>
        <pc:sldMkLst>
          <pc:docMk/>
          <pc:sldMk cId="723740021" sldId="259"/>
        </pc:sldMkLst>
        <pc:spChg chg="mod ord">
          <ac:chgData name="Samtleben, Ben" userId="21efa502-2f62-47b8-a14d-8bba548ba7d6" providerId="ADAL" clId="{CA5CAA19-DB83-45F4-9EA9-D57B6FB180D6}" dt="2018-12-08T23:19:04.878" v="3267" actId="20577"/>
          <ac:spMkLst>
            <pc:docMk/>
            <pc:sldMk cId="723740021" sldId="259"/>
            <ac:spMk id="2" creationId="{3550A6EC-E7D4-4778-AFA8-3F25E4D794A1}"/>
          </ac:spMkLst>
        </pc:spChg>
        <pc:spChg chg="del">
          <ac:chgData name="Samtleben, Ben" userId="21efa502-2f62-47b8-a14d-8bba548ba7d6" providerId="ADAL" clId="{CA5CAA19-DB83-45F4-9EA9-D57B6FB180D6}" dt="2018-12-05T12:33:50.945" v="119" actId="478"/>
          <ac:spMkLst>
            <pc:docMk/>
            <pc:sldMk cId="723740021" sldId="259"/>
            <ac:spMk id="3" creationId="{95237D07-F298-43FA-A752-3DD671BF5B43}"/>
          </ac:spMkLst>
        </pc:spChg>
        <pc:spChg chg="add del mod">
          <ac:chgData name="Samtleben, Ben" userId="21efa502-2f62-47b8-a14d-8bba548ba7d6" providerId="ADAL" clId="{CA5CAA19-DB83-45F4-9EA9-D57B6FB180D6}" dt="2018-12-05T15:00:05.999" v="2363" actId="478"/>
          <ac:spMkLst>
            <pc:docMk/>
            <pc:sldMk cId="723740021" sldId="259"/>
            <ac:spMk id="5" creationId="{494AD09D-7C71-41A3-93D8-433CE02A171A}"/>
          </ac:spMkLst>
        </pc:spChg>
        <pc:spChg chg="add del mod">
          <ac:chgData name="Samtleben, Ben" userId="21efa502-2f62-47b8-a14d-8bba548ba7d6" providerId="ADAL" clId="{CA5CAA19-DB83-45F4-9EA9-D57B6FB180D6}" dt="2018-12-05T12:33:53.424" v="120" actId="478"/>
          <ac:spMkLst>
            <pc:docMk/>
            <pc:sldMk cId="723740021" sldId="259"/>
            <ac:spMk id="5" creationId="{AC47F4FF-D9B0-4967-9ED9-DE276FC1A928}"/>
          </ac:spMkLst>
        </pc:spChg>
        <pc:spChg chg="add del mod">
          <ac:chgData name="Samtleben, Ben" userId="21efa502-2f62-47b8-a14d-8bba548ba7d6" providerId="ADAL" clId="{CA5CAA19-DB83-45F4-9EA9-D57B6FB180D6}" dt="2018-12-05T13:36:27.299" v="941" actId="478"/>
          <ac:spMkLst>
            <pc:docMk/>
            <pc:sldMk cId="723740021" sldId="259"/>
            <ac:spMk id="6" creationId="{AEEEEADD-F16D-4CFF-B240-8901AB42D15A}"/>
          </ac:spMkLst>
        </pc:spChg>
        <pc:spChg chg="add del mod">
          <ac:chgData name="Samtleben, Ben" userId="21efa502-2f62-47b8-a14d-8bba548ba7d6" providerId="ADAL" clId="{CA5CAA19-DB83-45F4-9EA9-D57B6FB180D6}" dt="2018-12-05T13:36:27.299" v="941" actId="478"/>
          <ac:spMkLst>
            <pc:docMk/>
            <pc:sldMk cId="723740021" sldId="259"/>
            <ac:spMk id="7" creationId="{8D52344F-0927-4467-928D-DEAC1C576E53}"/>
          </ac:spMkLst>
        </pc:spChg>
        <pc:spChg chg="add del">
          <ac:chgData name="Samtleben, Ben" userId="21efa502-2f62-47b8-a14d-8bba548ba7d6" providerId="ADAL" clId="{CA5CAA19-DB83-45F4-9EA9-D57B6FB180D6}" dt="2018-12-05T13:37:34.088" v="945" actId="26606"/>
          <ac:spMkLst>
            <pc:docMk/>
            <pc:sldMk cId="723740021" sldId="259"/>
            <ac:spMk id="8" creationId="{888D8AF1-59E3-4E28-B3EB-165D5DC88E7D}"/>
          </ac:spMkLst>
        </pc:spChg>
        <pc:spChg chg="add del mod">
          <ac:chgData name="Samtleben, Ben" userId="21efa502-2f62-47b8-a14d-8bba548ba7d6" providerId="ADAL" clId="{CA5CAA19-DB83-45F4-9EA9-D57B6FB180D6}" dt="2018-12-05T13:36:27.299" v="941" actId="478"/>
          <ac:spMkLst>
            <pc:docMk/>
            <pc:sldMk cId="723740021" sldId="259"/>
            <ac:spMk id="10" creationId="{DBAA8EEA-A4D5-4DAB-84E8-5384B7CA5542}"/>
          </ac:spMkLst>
        </pc:spChg>
        <pc:spChg chg="add del">
          <ac:chgData name="Samtleben, Ben" userId="21efa502-2f62-47b8-a14d-8bba548ba7d6" providerId="ADAL" clId="{CA5CAA19-DB83-45F4-9EA9-D57B6FB180D6}" dt="2018-12-05T13:37:34.088" v="945" actId="26606"/>
          <ac:spMkLst>
            <pc:docMk/>
            <pc:sldMk cId="723740021" sldId="259"/>
            <ac:spMk id="11" creationId="{6DFF81E8-2964-43DD-9BF9-86ADABBF3049}"/>
          </ac:spMkLst>
        </pc:spChg>
        <pc:spChg chg="add del">
          <ac:chgData name="Samtleben, Ben" userId="21efa502-2f62-47b8-a14d-8bba548ba7d6" providerId="ADAL" clId="{CA5CAA19-DB83-45F4-9EA9-D57B6FB180D6}" dt="2018-12-05T13:37:34.088" v="945" actId="26606"/>
          <ac:spMkLst>
            <pc:docMk/>
            <pc:sldMk cId="723740021" sldId="259"/>
            <ac:spMk id="12" creationId="{2ABE0552-64A5-4BFF-8DBC-6CA30DD72BC2}"/>
          </ac:spMkLst>
        </pc:spChg>
        <pc:spChg chg="add del">
          <ac:chgData name="Samtleben, Ben" userId="21efa502-2f62-47b8-a14d-8bba548ba7d6" providerId="ADAL" clId="{CA5CAA19-DB83-45F4-9EA9-D57B6FB180D6}" dt="2018-12-05T13:37:34.088" v="945" actId="26606"/>
          <ac:spMkLst>
            <pc:docMk/>
            <pc:sldMk cId="723740021" sldId="259"/>
            <ac:spMk id="18" creationId="{71CD8484-A878-4BE1-97BD-BA54E70D3D24}"/>
          </ac:spMkLst>
        </pc:spChg>
        <pc:spChg chg="add del">
          <ac:chgData name="Samtleben, Ben" userId="21efa502-2f62-47b8-a14d-8bba548ba7d6" providerId="ADAL" clId="{CA5CAA19-DB83-45F4-9EA9-D57B6FB180D6}" dt="2018-12-05T13:37:34.088" v="945" actId="26606"/>
          <ac:spMkLst>
            <pc:docMk/>
            <pc:sldMk cId="723740021" sldId="259"/>
            <ac:spMk id="20" creationId="{AC331676-7C13-4568-893D-F8AEE8B7DB52}"/>
          </ac:spMkLst>
        </pc:spChg>
        <pc:spChg chg="add del">
          <ac:chgData name="Samtleben, Ben" userId="21efa502-2f62-47b8-a14d-8bba548ba7d6" providerId="ADAL" clId="{CA5CAA19-DB83-45F4-9EA9-D57B6FB180D6}" dt="2018-12-05T13:37:34.088" v="945" actId="26606"/>
          <ac:spMkLst>
            <pc:docMk/>
            <pc:sldMk cId="723740021" sldId="259"/>
            <ac:spMk id="22" creationId="{79D9A6C4-ECD4-4B77-B3CC-D1C7D33E1D80}"/>
          </ac:spMkLst>
        </pc:spChg>
        <pc:spChg chg="add del">
          <ac:chgData name="Samtleben, Ben" userId="21efa502-2f62-47b8-a14d-8bba548ba7d6" providerId="ADAL" clId="{CA5CAA19-DB83-45F4-9EA9-D57B6FB180D6}" dt="2018-12-05T13:37:34.088" v="945" actId="26606"/>
          <ac:spMkLst>
            <pc:docMk/>
            <pc:sldMk cId="723740021" sldId="259"/>
            <ac:spMk id="24" creationId="{01DC1FBC-92EA-499C-A006-C04EAAD45E46}"/>
          </ac:spMkLst>
        </pc:spChg>
        <pc:spChg chg="add del">
          <ac:chgData name="Samtleben, Ben" userId="21efa502-2f62-47b8-a14d-8bba548ba7d6" providerId="ADAL" clId="{CA5CAA19-DB83-45F4-9EA9-D57B6FB180D6}" dt="2018-12-05T13:37:34.088" v="945" actId="26606"/>
          <ac:spMkLst>
            <pc:docMk/>
            <pc:sldMk cId="723740021" sldId="259"/>
            <ac:spMk id="26" creationId="{C0C4ED58-346B-4901-8B3A-F4C4CF10A71F}"/>
          </ac:spMkLst>
        </pc:spChg>
        <pc:spChg chg="add del">
          <ac:chgData name="Samtleben, Ben" userId="21efa502-2f62-47b8-a14d-8bba548ba7d6" providerId="ADAL" clId="{CA5CAA19-DB83-45F4-9EA9-D57B6FB180D6}" dt="2018-12-05T13:37:51.044" v="947" actId="26606"/>
          <ac:spMkLst>
            <pc:docMk/>
            <pc:sldMk cId="723740021" sldId="259"/>
            <ac:spMk id="32" creationId="{F44B2CE7-FD25-42E3-AB52-73B889FDAC4C}"/>
          </ac:spMkLst>
        </pc:spChg>
        <pc:spChg chg="add del">
          <ac:chgData name="Samtleben, Ben" userId="21efa502-2f62-47b8-a14d-8bba548ba7d6" providerId="ADAL" clId="{CA5CAA19-DB83-45F4-9EA9-D57B6FB180D6}" dt="2018-12-05T13:37:51.044" v="947" actId="26606"/>
          <ac:spMkLst>
            <pc:docMk/>
            <pc:sldMk cId="723740021" sldId="259"/>
            <ac:spMk id="33" creationId="{4CEA8393-144C-4FCF-9A6C-1102F988A207}"/>
          </ac:spMkLst>
        </pc:spChg>
        <pc:spChg chg="add del">
          <ac:chgData name="Samtleben, Ben" userId="21efa502-2f62-47b8-a14d-8bba548ba7d6" providerId="ADAL" clId="{CA5CAA19-DB83-45F4-9EA9-D57B6FB180D6}" dt="2018-12-05T13:37:51.044" v="947" actId="26606"/>
          <ac:spMkLst>
            <pc:docMk/>
            <pc:sldMk cId="723740021" sldId="259"/>
            <ac:spMk id="34" creationId="{35C31E2E-65FD-40B6-B604-C096F5B75FCF}"/>
          </ac:spMkLst>
        </pc:spChg>
        <pc:spChg chg="add del">
          <ac:chgData name="Samtleben, Ben" userId="21efa502-2f62-47b8-a14d-8bba548ba7d6" providerId="ADAL" clId="{CA5CAA19-DB83-45F4-9EA9-D57B6FB180D6}" dt="2018-12-05T13:37:51.044" v="947" actId="26606"/>
          <ac:spMkLst>
            <pc:docMk/>
            <pc:sldMk cId="723740021" sldId="259"/>
            <ac:spMk id="36" creationId="{A5D193CF-DFF5-4D9E-9479-AFEA04631AD2}"/>
          </ac:spMkLst>
        </pc:spChg>
        <pc:spChg chg="add del">
          <ac:chgData name="Samtleben, Ben" userId="21efa502-2f62-47b8-a14d-8bba548ba7d6" providerId="ADAL" clId="{CA5CAA19-DB83-45F4-9EA9-D57B6FB180D6}" dt="2018-12-05T13:37:51.044" v="947" actId="26606"/>
          <ac:spMkLst>
            <pc:docMk/>
            <pc:sldMk cId="723740021" sldId="259"/>
            <ac:spMk id="37" creationId="{D399AFD5-A2D3-443B-A1A8-FC933DAEEA0A}"/>
          </ac:spMkLst>
        </pc:spChg>
        <pc:spChg chg="add del">
          <ac:chgData name="Samtleben, Ben" userId="21efa502-2f62-47b8-a14d-8bba548ba7d6" providerId="ADAL" clId="{CA5CAA19-DB83-45F4-9EA9-D57B6FB180D6}" dt="2018-12-05T13:37:51.044" v="947" actId="26606"/>
          <ac:spMkLst>
            <pc:docMk/>
            <pc:sldMk cId="723740021" sldId="259"/>
            <ac:spMk id="38" creationId="{1F6153E0-BF99-4257-A3A3-16595490AB29}"/>
          </ac:spMkLst>
        </pc:spChg>
        <pc:spChg chg="add del">
          <ac:chgData name="Samtleben, Ben" userId="21efa502-2f62-47b8-a14d-8bba548ba7d6" providerId="ADAL" clId="{CA5CAA19-DB83-45F4-9EA9-D57B6FB180D6}" dt="2018-12-05T13:37:51.044" v="947" actId="26606"/>
          <ac:spMkLst>
            <pc:docMk/>
            <pc:sldMk cId="723740021" sldId="259"/>
            <ac:spMk id="39" creationId="{60C16A56-CE6C-404F-A1C2-DDC40BFEB34B}"/>
          </ac:spMkLst>
        </pc:spChg>
        <pc:spChg chg="add del">
          <ac:chgData name="Samtleben, Ben" userId="21efa502-2f62-47b8-a14d-8bba548ba7d6" providerId="ADAL" clId="{CA5CAA19-DB83-45F4-9EA9-D57B6FB180D6}" dt="2018-12-05T13:37:55.305" v="949" actId="26606"/>
          <ac:spMkLst>
            <pc:docMk/>
            <pc:sldMk cId="723740021" sldId="259"/>
            <ac:spMk id="43" creationId="{888D8AF1-59E3-4E28-B3EB-165D5DC88E7D}"/>
          </ac:spMkLst>
        </pc:spChg>
        <pc:spChg chg="add del">
          <ac:chgData name="Samtleben, Ben" userId="21efa502-2f62-47b8-a14d-8bba548ba7d6" providerId="ADAL" clId="{CA5CAA19-DB83-45F4-9EA9-D57B6FB180D6}" dt="2018-12-05T13:37:55.305" v="949" actId="26606"/>
          <ac:spMkLst>
            <pc:docMk/>
            <pc:sldMk cId="723740021" sldId="259"/>
            <ac:spMk id="44" creationId="{6DFF81E8-2964-43DD-9BF9-86ADABBF3049}"/>
          </ac:spMkLst>
        </pc:spChg>
        <pc:spChg chg="add del">
          <ac:chgData name="Samtleben, Ben" userId="21efa502-2f62-47b8-a14d-8bba548ba7d6" providerId="ADAL" clId="{CA5CAA19-DB83-45F4-9EA9-D57B6FB180D6}" dt="2018-12-05T13:37:55.305" v="949" actId="26606"/>
          <ac:spMkLst>
            <pc:docMk/>
            <pc:sldMk cId="723740021" sldId="259"/>
            <ac:spMk id="45" creationId="{2ABE0552-64A5-4BFF-8DBC-6CA30DD72BC2}"/>
          </ac:spMkLst>
        </pc:spChg>
        <pc:spChg chg="add del">
          <ac:chgData name="Samtleben, Ben" userId="21efa502-2f62-47b8-a14d-8bba548ba7d6" providerId="ADAL" clId="{CA5CAA19-DB83-45F4-9EA9-D57B6FB180D6}" dt="2018-12-05T13:37:55.305" v="949" actId="26606"/>
          <ac:spMkLst>
            <pc:docMk/>
            <pc:sldMk cId="723740021" sldId="259"/>
            <ac:spMk id="47" creationId="{65FA5796-C525-451F-9A99-6D620C580A93}"/>
          </ac:spMkLst>
        </pc:spChg>
        <pc:spChg chg="add del">
          <ac:chgData name="Samtleben, Ben" userId="21efa502-2f62-47b8-a14d-8bba548ba7d6" providerId="ADAL" clId="{CA5CAA19-DB83-45F4-9EA9-D57B6FB180D6}" dt="2018-12-05T13:37:55.305" v="949" actId="26606"/>
          <ac:spMkLst>
            <pc:docMk/>
            <pc:sldMk cId="723740021" sldId="259"/>
            <ac:spMk id="48" creationId="{1409D56C-98FC-4116-A4EA-6EA4A64FF4DD}"/>
          </ac:spMkLst>
        </pc:spChg>
        <pc:spChg chg="add del">
          <ac:chgData name="Samtleben, Ben" userId="21efa502-2f62-47b8-a14d-8bba548ba7d6" providerId="ADAL" clId="{CA5CAA19-DB83-45F4-9EA9-D57B6FB180D6}" dt="2018-12-05T13:37:55.305" v="949" actId="26606"/>
          <ac:spMkLst>
            <pc:docMk/>
            <pc:sldMk cId="723740021" sldId="259"/>
            <ac:spMk id="49" creationId="{601B8482-B76B-42FD-B321-E8B9B40D96F4}"/>
          </ac:spMkLst>
        </pc:spChg>
        <pc:spChg chg="add del">
          <ac:chgData name="Samtleben, Ben" userId="21efa502-2f62-47b8-a14d-8bba548ba7d6" providerId="ADAL" clId="{CA5CAA19-DB83-45F4-9EA9-D57B6FB180D6}" dt="2018-12-05T13:37:55.305" v="949" actId="26606"/>
          <ac:spMkLst>
            <pc:docMk/>
            <pc:sldMk cId="723740021" sldId="259"/>
            <ac:spMk id="50" creationId="{F58A83C8-33E8-4AB8-AA1F-E497091ED3CF}"/>
          </ac:spMkLst>
        </pc:spChg>
        <pc:spChg chg="add del">
          <ac:chgData name="Samtleben, Ben" userId="21efa502-2f62-47b8-a14d-8bba548ba7d6" providerId="ADAL" clId="{CA5CAA19-DB83-45F4-9EA9-D57B6FB180D6}" dt="2018-12-05T13:38:01.046" v="951" actId="26606"/>
          <ac:spMkLst>
            <pc:docMk/>
            <pc:sldMk cId="723740021" sldId="259"/>
            <ac:spMk id="54" creationId="{F44B2CE7-FD25-42E3-AB52-73B889FDAC4C}"/>
          </ac:spMkLst>
        </pc:spChg>
        <pc:spChg chg="add del">
          <ac:chgData name="Samtleben, Ben" userId="21efa502-2f62-47b8-a14d-8bba548ba7d6" providerId="ADAL" clId="{CA5CAA19-DB83-45F4-9EA9-D57B6FB180D6}" dt="2018-12-05T13:38:01.046" v="951" actId="26606"/>
          <ac:spMkLst>
            <pc:docMk/>
            <pc:sldMk cId="723740021" sldId="259"/>
            <ac:spMk id="55" creationId="{4CEA8393-144C-4FCF-9A6C-1102F988A207}"/>
          </ac:spMkLst>
        </pc:spChg>
        <pc:spChg chg="add del">
          <ac:chgData name="Samtleben, Ben" userId="21efa502-2f62-47b8-a14d-8bba548ba7d6" providerId="ADAL" clId="{CA5CAA19-DB83-45F4-9EA9-D57B6FB180D6}" dt="2018-12-05T13:38:01.046" v="951" actId="26606"/>
          <ac:spMkLst>
            <pc:docMk/>
            <pc:sldMk cId="723740021" sldId="259"/>
            <ac:spMk id="56" creationId="{35C31E2E-65FD-40B6-B604-C096F5B75FCF}"/>
          </ac:spMkLst>
        </pc:spChg>
        <pc:spChg chg="add del">
          <ac:chgData name="Samtleben, Ben" userId="21efa502-2f62-47b8-a14d-8bba548ba7d6" providerId="ADAL" clId="{CA5CAA19-DB83-45F4-9EA9-D57B6FB180D6}" dt="2018-12-05T13:38:01.046" v="951" actId="26606"/>
          <ac:spMkLst>
            <pc:docMk/>
            <pc:sldMk cId="723740021" sldId="259"/>
            <ac:spMk id="58" creationId="{D34FBC04-57AB-4095-AAB5-728DB56603D1}"/>
          </ac:spMkLst>
        </pc:spChg>
        <pc:spChg chg="add del">
          <ac:chgData name="Samtleben, Ben" userId="21efa502-2f62-47b8-a14d-8bba548ba7d6" providerId="ADAL" clId="{CA5CAA19-DB83-45F4-9EA9-D57B6FB180D6}" dt="2018-12-05T13:38:01.046" v="951" actId="26606"/>
          <ac:spMkLst>
            <pc:docMk/>
            <pc:sldMk cId="723740021" sldId="259"/>
            <ac:spMk id="59" creationId="{F86959FB-5C68-4CF9-AC58-12D3CF3AF24F}"/>
          </ac:spMkLst>
        </pc:spChg>
        <pc:spChg chg="add del">
          <ac:chgData name="Samtleben, Ben" userId="21efa502-2f62-47b8-a14d-8bba548ba7d6" providerId="ADAL" clId="{CA5CAA19-DB83-45F4-9EA9-D57B6FB180D6}" dt="2018-12-05T13:38:01.046" v="951" actId="26606"/>
          <ac:spMkLst>
            <pc:docMk/>
            <pc:sldMk cId="723740021" sldId="259"/>
            <ac:spMk id="60" creationId="{20941E39-22F7-4792-9F18-488C68FEA5F0}"/>
          </ac:spMkLst>
        </pc:spChg>
        <pc:spChg chg="add del">
          <ac:chgData name="Samtleben, Ben" userId="21efa502-2f62-47b8-a14d-8bba548ba7d6" providerId="ADAL" clId="{CA5CAA19-DB83-45F4-9EA9-D57B6FB180D6}" dt="2018-12-05T13:38:01.046" v="951" actId="26606"/>
          <ac:spMkLst>
            <pc:docMk/>
            <pc:sldMk cId="723740021" sldId="259"/>
            <ac:spMk id="61" creationId="{93BE7253-4D33-466B-A636-651F30502155}"/>
          </ac:spMkLst>
        </pc:spChg>
        <pc:spChg chg="add del">
          <ac:chgData name="Samtleben, Ben" userId="21efa502-2f62-47b8-a14d-8bba548ba7d6" providerId="ADAL" clId="{CA5CAA19-DB83-45F4-9EA9-D57B6FB180D6}" dt="2018-12-05T13:38:02.436" v="953" actId="26606"/>
          <ac:spMkLst>
            <pc:docMk/>
            <pc:sldMk cId="723740021" sldId="259"/>
            <ac:spMk id="65" creationId="{888D8AF1-59E3-4E28-B3EB-165D5DC88E7D}"/>
          </ac:spMkLst>
        </pc:spChg>
        <pc:spChg chg="add del">
          <ac:chgData name="Samtleben, Ben" userId="21efa502-2f62-47b8-a14d-8bba548ba7d6" providerId="ADAL" clId="{CA5CAA19-DB83-45F4-9EA9-D57B6FB180D6}" dt="2018-12-05T13:38:02.436" v="953" actId="26606"/>
          <ac:spMkLst>
            <pc:docMk/>
            <pc:sldMk cId="723740021" sldId="259"/>
            <ac:spMk id="66" creationId="{6DFF81E8-2964-43DD-9BF9-86ADABBF3049}"/>
          </ac:spMkLst>
        </pc:spChg>
        <pc:spChg chg="add del">
          <ac:chgData name="Samtleben, Ben" userId="21efa502-2f62-47b8-a14d-8bba548ba7d6" providerId="ADAL" clId="{CA5CAA19-DB83-45F4-9EA9-D57B6FB180D6}" dt="2018-12-05T13:38:02.436" v="953" actId="26606"/>
          <ac:spMkLst>
            <pc:docMk/>
            <pc:sldMk cId="723740021" sldId="259"/>
            <ac:spMk id="67" creationId="{2ABE0552-64A5-4BFF-8DBC-6CA30DD72BC2}"/>
          </ac:spMkLst>
        </pc:spChg>
        <pc:spChg chg="add del">
          <ac:chgData name="Samtleben, Ben" userId="21efa502-2f62-47b8-a14d-8bba548ba7d6" providerId="ADAL" clId="{CA5CAA19-DB83-45F4-9EA9-D57B6FB180D6}" dt="2018-12-05T13:38:02.436" v="953" actId="26606"/>
          <ac:spMkLst>
            <pc:docMk/>
            <pc:sldMk cId="723740021" sldId="259"/>
            <ac:spMk id="69" creationId="{1211D972-B7CA-42AA-9FC6-0DC03C1A180F}"/>
          </ac:spMkLst>
        </pc:spChg>
        <pc:spChg chg="add del">
          <ac:chgData name="Samtleben, Ben" userId="21efa502-2f62-47b8-a14d-8bba548ba7d6" providerId="ADAL" clId="{CA5CAA19-DB83-45F4-9EA9-D57B6FB180D6}" dt="2018-12-05T13:38:02.436" v="953" actId="26606"/>
          <ac:spMkLst>
            <pc:docMk/>
            <pc:sldMk cId="723740021" sldId="259"/>
            <ac:spMk id="70" creationId="{42D4C4BF-D625-406D-9528-001C8CE3B9AD}"/>
          </ac:spMkLst>
        </pc:spChg>
        <pc:spChg chg="add del">
          <ac:chgData name="Samtleben, Ben" userId="21efa502-2f62-47b8-a14d-8bba548ba7d6" providerId="ADAL" clId="{CA5CAA19-DB83-45F4-9EA9-D57B6FB180D6}" dt="2018-12-05T13:38:03.812" v="955" actId="26606"/>
          <ac:spMkLst>
            <pc:docMk/>
            <pc:sldMk cId="723740021" sldId="259"/>
            <ac:spMk id="74" creationId="{888D8AF1-59E3-4E28-B3EB-165D5DC88E7D}"/>
          </ac:spMkLst>
        </pc:spChg>
        <pc:spChg chg="add del">
          <ac:chgData name="Samtleben, Ben" userId="21efa502-2f62-47b8-a14d-8bba548ba7d6" providerId="ADAL" clId="{CA5CAA19-DB83-45F4-9EA9-D57B6FB180D6}" dt="2018-12-05T13:38:03.812" v="955" actId="26606"/>
          <ac:spMkLst>
            <pc:docMk/>
            <pc:sldMk cId="723740021" sldId="259"/>
            <ac:spMk id="75" creationId="{6DFF81E8-2964-43DD-9BF9-86ADABBF3049}"/>
          </ac:spMkLst>
        </pc:spChg>
        <pc:spChg chg="add del">
          <ac:chgData name="Samtleben, Ben" userId="21efa502-2f62-47b8-a14d-8bba548ba7d6" providerId="ADAL" clId="{CA5CAA19-DB83-45F4-9EA9-D57B6FB180D6}" dt="2018-12-05T13:38:03.812" v="955" actId="26606"/>
          <ac:spMkLst>
            <pc:docMk/>
            <pc:sldMk cId="723740021" sldId="259"/>
            <ac:spMk id="76" creationId="{2ABE0552-64A5-4BFF-8DBC-6CA30DD72BC2}"/>
          </ac:spMkLst>
        </pc:spChg>
        <pc:spChg chg="add del">
          <ac:chgData name="Samtleben, Ben" userId="21efa502-2f62-47b8-a14d-8bba548ba7d6" providerId="ADAL" clId="{CA5CAA19-DB83-45F4-9EA9-D57B6FB180D6}" dt="2018-12-05T13:38:03.812" v="955" actId="26606"/>
          <ac:spMkLst>
            <pc:docMk/>
            <pc:sldMk cId="723740021" sldId="259"/>
            <ac:spMk id="78" creationId="{65FA5796-C525-451F-9A99-6D620C580A93}"/>
          </ac:spMkLst>
        </pc:spChg>
        <pc:spChg chg="add del">
          <ac:chgData name="Samtleben, Ben" userId="21efa502-2f62-47b8-a14d-8bba548ba7d6" providerId="ADAL" clId="{CA5CAA19-DB83-45F4-9EA9-D57B6FB180D6}" dt="2018-12-05T13:38:03.812" v="955" actId="26606"/>
          <ac:spMkLst>
            <pc:docMk/>
            <pc:sldMk cId="723740021" sldId="259"/>
            <ac:spMk id="79" creationId="{1409D56C-98FC-4116-A4EA-6EA4A64FF4DD}"/>
          </ac:spMkLst>
        </pc:spChg>
        <pc:spChg chg="add del">
          <ac:chgData name="Samtleben, Ben" userId="21efa502-2f62-47b8-a14d-8bba548ba7d6" providerId="ADAL" clId="{CA5CAA19-DB83-45F4-9EA9-D57B6FB180D6}" dt="2018-12-05T13:38:03.812" v="955" actId="26606"/>
          <ac:spMkLst>
            <pc:docMk/>
            <pc:sldMk cId="723740021" sldId="259"/>
            <ac:spMk id="80" creationId="{601B8482-B76B-42FD-B321-E8B9B40D96F4}"/>
          </ac:spMkLst>
        </pc:spChg>
        <pc:spChg chg="add del">
          <ac:chgData name="Samtleben, Ben" userId="21efa502-2f62-47b8-a14d-8bba548ba7d6" providerId="ADAL" clId="{CA5CAA19-DB83-45F4-9EA9-D57B6FB180D6}" dt="2018-12-05T13:38:03.812" v="955" actId="26606"/>
          <ac:spMkLst>
            <pc:docMk/>
            <pc:sldMk cId="723740021" sldId="259"/>
            <ac:spMk id="81" creationId="{F58A83C8-33E8-4AB8-AA1F-E497091ED3CF}"/>
          </ac:spMkLst>
        </pc:spChg>
        <pc:spChg chg="add del">
          <ac:chgData name="Samtleben, Ben" userId="21efa502-2f62-47b8-a14d-8bba548ba7d6" providerId="ADAL" clId="{CA5CAA19-DB83-45F4-9EA9-D57B6FB180D6}" dt="2018-12-05T13:38:08.983" v="957" actId="26606"/>
          <ac:spMkLst>
            <pc:docMk/>
            <pc:sldMk cId="723740021" sldId="259"/>
            <ac:spMk id="85" creationId="{F44B2CE7-FD25-42E3-AB52-73B889FDAC4C}"/>
          </ac:spMkLst>
        </pc:spChg>
        <pc:spChg chg="add del">
          <ac:chgData name="Samtleben, Ben" userId="21efa502-2f62-47b8-a14d-8bba548ba7d6" providerId="ADAL" clId="{CA5CAA19-DB83-45F4-9EA9-D57B6FB180D6}" dt="2018-12-05T13:38:08.983" v="957" actId="26606"/>
          <ac:spMkLst>
            <pc:docMk/>
            <pc:sldMk cId="723740021" sldId="259"/>
            <ac:spMk id="86" creationId="{4CEA8393-144C-4FCF-9A6C-1102F988A207}"/>
          </ac:spMkLst>
        </pc:spChg>
        <pc:spChg chg="add del">
          <ac:chgData name="Samtleben, Ben" userId="21efa502-2f62-47b8-a14d-8bba548ba7d6" providerId="ADAL" clId="{CA5CAA19-DB83-45F4-9EA9-D57B6FB180D6}" dt="2018-12-05T13:38:08.983" v="957" actId="26606"/>
          <ac:spMkLst>
            <pc:docMk/>
            <pc:sldMk cId="723740021" sldId="259"/>
            <ac:spMk id="87" creationId="{35C31E2E-65FD-40B6-B604-C096F5B75FCF}"/>
          </ac:spMkLst>
        </pc:spChg>
        <pc:spChg chg="add del">
          <ac:chgData name="Samtleben, Ben" userId="21efa502-2f62-47b8-a14d-8bba548ba7d6" providerId="ADAL" clId="{CA5CAA19-DB83-45F4-9EA9-D57B6FB180D6}" dt="2018-12-05T13:38:08.983" v="957" actId="26606"/>
          <ac:spMkLst>
            <pc:docMk/>
            <pc:sldMk cId="723740021" sldId="259"/>
            <ac:spMk id="89" creationId="{D34FBC04-57AB-4095-AAB5-728DB56603D1}"/>
          </ac:spMkLst>
        </pc:spChg>
        <pc:spChg chg="add del">
          <ac:chgData name="Samtleben, Ben" userId="21efa502-2f62-47b8-a14d-8bba548ba7d6" providerId="ADAL" clId="{CA5CAA19-DB83-45F4-9EA9-D57B6FB180D6}" dt="2018-12-05T13:38:08.983" v="957" actId="26606"/>
          <ac:spMkLst>
            <pc:docMk/>
            <pc:sldMk cId="723740021" sldId="259"/>
            <ac:spMk id="90" creationId="{F86959FB-5C68-4CF9-AC58-12D3CF3AF24F}"/>
          </ac:spMkLst>
        </pc:spChg>
        <pc:spChg chg="add del">
          <ac:chgData name="Samtleben, Ben" userId="21efa502-2f62-47b8-a14d-8bba548ba7d6" providerId="ADAL" clId="{CA5CAA19-DB83-45F4-9EA9-D57B6FB180D6}" dt="2018-12-05T13:38:08.983" v="957" actId="26606"/>
          <ac:spMkLst>
            <pc:docMk/>
            <pc:sldMk cId="723740021" sldId="259"/>
            <ac:spMk id="91" creationId="{20941E39-22F7-4792-9F18-488C68FEA5F0}"/>
          </ac:spMkLst>
        </pc:spChg>
        <pc:spChg chg="add del">
          <ac:chgData name="Samtleben, Ben" userId="21efa502-2f62-47b8-a14d-8bba548ba7d6" providerId="ADAL" clId="{CA5CAA19-DB83-45F4-9EA9-D57B6FB180D6}" dt="2018-12-05T13:38:08.983" v="957" actId="26606"/>
          <ac:spMkLst>
            <pc:docMk/>
            <pc:sldMk cId="723740021" sldId="259"/>
            <ac:spMk id="92" creationId="{93BE7253-4D33-466B-A636-651F30502155}"/>
          </ac:spMkLst>
        </pc:spChg>
        <pc:spChg chg="add mod">
          <ac:chgData name="Samtleben, Ben" userId="21efa502-2f62-47b8-a14d-8bba548ba7d6" providerId="ADAL" clId="{CA5CAA19-DB83-45F4-9EA9-D57B6FB180D6}" dt="2018-12-09T00:37:07.463" v="4780" actId="1036"/>
          <ac:spMkLst>
            <pc:docMk/>
            <pc:sldMk cId="723740021" sldId="259"/>
            <ac:spMk id="95" creationId="{E327FF22-4F83-4223-83C7-649E75E1455C}"/>
          </ac:spMkLst>
        </pc:spChg>
        <pc:grpChg chg="add del">
          <ac:chgData name="Samtleben, Ben" userId="21efa502-2f62-47b8-a14d-8bba548ba7d6" providerId="ADAL" clId="{CA5CAA19-DB83-45F4-9EA9-D57B6FB180D6}" dt="2018-12-05T13:37:34.088" v="945" actId="26606"/>
          <ac:grpSpMkLst>
            <pc:docMk/>
            <pc:sldMk cId="723740021" sldId="259"/>
            <ac:grpSpMk id="14" creationId="{3736F094-FD6C-4CAC-AC97-88B0AE80CBC6}"/>
          </ac:grpSpMkLst>
        </pc:grpChg>
        <pc:grpChg chg="add del">
          <ac:chgData name="Samtleben, Ben" userId="21efa502-2f62-47b8-a14d-8bba548ba7d6" providerId="ADAL" clId="{CA5CAA19-DB83-45F4-9EA9-D57B6FB180D6}" dt="2018-12-05T13:37:34.088" v="945" actId="26606"/>
          <ac:grpSpMkLst>
            <pc:docMk/>
            <pc:sldMk cId="723740021" sldId="259"/>
            <ac:grpSpMk id="28" creationId="{CEF80A45-C4BE-4C77-8D18-8E2D45AA539E}"/>
          </ac:grpSpMkLst>
        </pc:grpChg>
        <pc:grpChg chg="add del">
          <ac:chgData name="Samtleben, Ben" userId="21efa502-2f62-47b8-a14d-8bba548ba7d6" providerId="ADAL" clId="{CA5CAA19-DB83-45F4-9EA9-D57B6FB180D6}" dt="2018-12-05T13:37:51.044" v="947" actId="26606"/>
          <ac:grpSpMkLst>
            <pc:docMk/>
            <pc:sldMk cId="723740021" sldId="259"/>
            <ac:grpSpMk id="35" creationId="{A97B9141-8535-472D-B922-E499D77F8CFD}"/>
          </ac:grpSpMkLst>
        </pc:grpChg>
        <pc:grpChg chg="add del">
          <ac:chgData name="Samtleben, Ben" userId="21efa502-2f62-47b8-a14d-8bba548ba7d6" providerId="ADAL" clId="{CA5CAA19-DB83-45F4-9EA9-D57B6FB180D6}" dt="2018-12-05T13:37:51.044" v="947" actId="26606"/>
          <ac:grpSpMkLst>
            <pc:docMk/>
            <pc:sldMk cId="723740021" sldId="259"/>
            <ac:grpSpMk id="40" creationId="{07E5451F-66A4-42A9-944B-F73FAAE44025}"/>
          </ac:grpSpMkLst>
        </pc:grpChg>
        <pc:grpChg chg="add del">
          <ac:chgData name="Samtleben, Ben" userId="21efa502-2f62-47b8-a14d-8bba548ba7d6" providerId="ADAL" clId="{CA5CAA19-DB83-45F4-9EA9-D57B6FB180D6}" dt="2018-12-05T13:37:55.305" v="949" actId="26606"/>
          <ac:grpSpMkLst>
            <pc:docMk/>
            <pc:sldMk cId="723740021" sldId="259"/>
            <ac:grpSpMk id="46" creationId="{3736F094-FD6C-4CAC-AC97-88B0AE80CBC6}"/>
          </ac:grpSpMkLst>
        </pc:grpChg>
        <pc:grpChg chg="add del">
          <ac:chgData name="Samtleben, Ben" userId="21efa502-2f62-47b8-a14d-8bba548ba7d6" providerId="ADAL" clId="{CA5CAA19-DB83-45F4-9EA9-D57B6FB180D6}" dt="2018-12-05T13:37:55.305" v="949" actId="26606"/>
          <ac:grpSpMkLst>
            <pc:docMk/>
            <pc:sldMk cId="723740021" sldId="259"/>
            <ac:grpSpMk id="51" creationId="{05B79817-F30E-4B12-A485-34991D7BB501}"/>
          </ac:grpSpMkLst>
        </pc:grpChg>
        <pc:grpChg chg="add del">
          <ac:chgData name="Samtleben, Ben" userId="21efa502-2f62-47b8-a14d-8bba548ba7d6" providerId="ADAL" clId="{CA5CAA19-DB83-45F4-9EA9-D57B6FB180D6}" dt="2018-12-05T13:38:01.046" v="951" actId="26606"/>
          <ac:grpSpMkLst>
            <pc:docMk/>
            <pc:sldMk cId="723740021" sldId="259"/>
            <ac:grpSpMk id="57" creationId="{A97B9141-8535-472D-B922-E499D77F8CFD}"/>
          </ac:grpSpMkLst>
        </pc:grpChg>
        <pc:grpChg chg="add del">
          <ac:chgData name="Samtleben, Ben" userId="21efa502-2f62-47b8-a14d-8bba548ba7d6" providerId="ADAL" clId="{CA5CAA19-DB83-45F4-9EA9-D57B6FB180D6}" dt="2018-12-05T13:38:01.046" v="951" actId="26606"/>
          <ac:grpSpMkLst>
            <pc:docMk/>
            <pc:sldMk cId="723740021" sldId="259"/>
            <ac:grpSpMk id="62" creationId="{249A8E0B-540E-4FFF-A9D3-1CCDAA4E8B13}"/>
          </ac:grpSpMkLst>
        </pc:grpChg>
        <pc:grpChg chg="add del">
          <ac:chgData name="Samtleben, Ben" userId="21efa502-2f62-47b8-a14d-8bba548ba7d6" providerId="ADAL" clId="{CA5CAA19-DB83-45F4-9EA9-D57B6FB180D6}" dt="2018-12-05T13:38:02.436" v="953" actId="26606"/>
          <ac:grpSpMkLst>
            <pc:docMk/>
            <pc:sldMk cId="723740021" sldId="259"/>
            <ac:grpSpMk id="68" creationId="{3736F094-FD6C-4CAC-AC97-88B0AE80CBC6}"/>
          </ac:grpSpMkLst>
        </pc:grpChg>
        <pc:grpChg chg="add del">
          <ac:chgData name="Samtleben, Ben" userId="21efa502-2f62-47b8-a14d-8bba548ba7d6" providerId="ADAL" clId="{CA5CAA19-DB83-45F4-9EA9-D57B6FB180D6}" dt="2018-12-05T13:38:02.436" v="953" actId="26606"/>
          <ac:grpSpMkLst>
            <pc:docMk/>
            <pc:sldMk cId="723740021" sldId="259"/>
            <ac:grpSpMk id="71" creationId="{E338BB70-4256-4514-BA1C-E72F3183FDBD}"/>
          </ac:grpSpMkLst>
        </pc:grpChg>
        <pc:grpChg chg="add del">
          <ac:chgData name="Samtleben, Ben" userId="21efa502-2f62-47b8-a14d-8bba548ba7d6" providerId="ADAL" clId="{CA5CAA19-DB83-45F4-9EA9-D57B6FB180D6}" dt="2018-12-05T13:38:03.812" v="955" actId="26606"/>
          <ac:grpSpMkLst>
            <pc:docMk/>
            <pc:sldMk cId="723740021" sldId="259"/>
            <ac:grpSpMk id="77" creationId="{3736F094-FD6C-4CAC-AC97-88B0AE80CBC6}"/>
          </ac:grpSpMkLst>
        </pc:grpChg>
        <pc:grpChg chg="add del">
          <ac:chgData name="Samtleben, Ben" userId="21efa502-2f62-47b8-a14d-8bba548ba7d6" providerId="ADAL" clId="{CA5CAA19-DB83-45F4-9EA9-D57B6FB180D6}" dt="2018-12-05T13:38:03.812" v="955" actId="26606"/>
          <ac:grpSpMkLst>
            <pc:docMk/>
            <pc:sldMk cId="723740021" sldId="259"/>
            <ac:grpSpMk id="82" creationId="{05B79817-F30E-4B12-A485-34991D7BB501}"/>
          </ac:grpSpMkLst>
        </pc:grpChg>
        <pc:grpChg chg="add del">
          <ac:chgData name="Samtleben, Ben" userId="21efa502-2f62-47b8-a14d-8bba548ba7d6" providerId="ADAL" clId="{CA5CAA19-DB83-45F4-9EA9-D57B6FB180D6}" dt="2018-12-05T13:38:08.983" v="957" actId="26606"/>
          <ac:grpSpMkLst>
            <pc:docMk/>
            <pc:sldMk cId="723740021" sldId="259"/>
            <ac:grpSpMk id="88" creationId="{A97B9141-8535-472D-B922-E499D77F8CFD}"/>
          </ac:grpSpMkLst>
        </pc:grpChg>
        <pc:grpChg chg="add del">
          <ac:chgData name="Samtleben, Ben" userId="21efa502-2f62-47b8-a14d-8bba548ba7d6" providerId="ADAL" clId="{CA5CAA19-DB83-45F4-9EA9-D57B6FB180D6}" dt="2018-12-05T13:38:08.983" v="957" actId="26606"/>
          <ac:grpSpMkLst>
            <pc:docMk/>
            <pc:sldMk cId="723740021" sldId="259"/>
            <ac:grpSpMk id="93" creationId="{249A8E0B-540E-4FFF-A9D3-1CCDAA4E8B13}"/>
          </ac:grpSpMkLst>
        </pc:grpChg>
        <pc:picChg chg="add del mod">
          <ac:chgData name="Samtleben, Ben" userId="21efa502-2f62-47b8-a14d-8bba548ba7d6" providerId="ADAL" clId="{CA5CAA19-DB83-45F4-9EA9-D57B6FB180D6}" dt="2018-12-05T13:38:09.493" v="958" actId="478"/>
          <ac:picMkLst>
            <pc:docMk/>
            <pc:sldMk cId="723740021" sldId="259"/>
            <ac:picMk id="3" creationId="{F9AA04AF-314B-49CD-BC91-B792AECB8887}"/>
          </ac:picMkLst>
        </pc:picChg>
        <pc:picChg chg="add mod modCrop">
          <ac:chgData name="Samtleben, Ben" userId="21efa502-2f62-47b8-a14d-8bba548ba7d6" providerId="ADAL" clId="{CA5CAA19-DB83-45F4-9EA9-D57B6FB180D6}" dt="2018-12-08T22:49:43.270" v="2742" actId="14100"/>
          <ac:picMkLst>
            <pc:docMk/>
            <pc:sldMk cId="723740021" sldId="259"/>
            <ac:picMk id="4" creationId="{6EB99A60-4E19-456B-B7A5-4AB1867B3ECD}"/>
          </ac:picMkLst>
        </pc:picChg>
        <pc:picChg chg="add mod ord modCrop">
          <ac:chgData name="Samtleben, Ben" userId="21efa502-2f62-47b8-a14d-8bba548ba7d6" providerId="ADAL" clId="{CA5CAA19-DB83-45F4-9EA9-D57B6FB180D6}" dt="2018-12-08T22:51:28.320" v="2747" actId="14100"/>
          <ac:picMkLst>
            <pc:docMk/>
            <pc:sldMk cId="723740021" sldId="259"/>
            <ac:picMk id="84" creationId="{BF60CCE1-6BB4-49F4-8021-6BC1DA5DAF31}"/>
          </ac:picMkLst>
        </pc:picChg>
        <pc:cxnChg chg="add del mod">
          <ac:chgData name="Samtleben, Ben" userId="21efa502-2f62-47b8-a14d-8bba548ba7d6" providerId="ADAL" clId="{CA5CAA19-DB83-45F4-9EA9-D57B6FB180D6}" dt="2018-12-05T13:36:27.299" v="941" actId="478"/>
          <ac:cxnSpMkLst>
            <pc:docMk/>
            <pc:sldMk cId="723740021" sldId="259"/>
            <ac:cxnSpMk id="9" creationId="{B0E6D5FF-D0A3-4CDE-865A-ADC93DC0B060}"/>
          </ac:cxnSpMkLst>
        </pc:cxnChg>
      </pc:sldChg>
      <pc:sldChg chg="addSp delSp modSp add ord modTransition">
        <pc:chgData name="Samtleben, Ben" userId="21efa502-2f62-47b8-a14d-8bba548ba7d6" providerId="ADAL" clId="{CA5CAA19-DB83-45F4-9EA9-D57B6FB180D6}" dt="2018-12-08T22:41:15.090" v="2606" actId="207"/>
        <pc:sldMkLst>
          <pc:docMk/>
          <pc:sldMk cId="1144911371" sldId="260"/>
        </pc:sldMkLst>
        <pc:spChg chg="mod">
          <ac:chgData name="Samtleben, Ben" userId="21efa502-2f62-47b8-a14d-8bba548ba7d6" providerId="ADAL" clId="{CA5CAA19-DB83-45F4-9EA9-D57B6FB180D6}" dt="2018-12-08T22:40:47.333" v="2529" actId="1076"/>
          <ac:spMkLst>
            <pc:docMk/>
            <pc:sldMk cId="1144911371" sldId="260"/>
            <ac:spMk id="7" creationId="{0CCBEE01-AECC-47F5-9ED3-1D59B6A69839}"/>
          </ac:spMkLst>
        </pc:spChg>
        <pc:spChg chg="mod">
          <ac:chgData name="Samtleben, Ben" userId="21efa502-2f62-47b8-a14d-8bba548ba7d6" providerId="ADAL" clId="{CA5CAA19-DB83-45F4-9EA9-D57B6FB180D6}" dt="2018-12-08T22:40:52.560" v="2531" actId="403"/>
          <ac:spMkLst>
            <pc:docMk/>
            <pc:sldMk cId="1144911371" sldId="260"/>
            <ac:spMk id="8" creationId="{7C1EA853-2F8F-48B7-9BD6-4A7EBB7CADFC}"/>
          </ac:spMkLst>
        </pc:spChg>
        <pc:spChg chg="mod">
          <ac:chgData name="Samtleben, Ben" userId="21efa502-2f62-47b8-a14d-8bba548ba7d6" providerId="ADAL" clId="{CA5CAA19-DB83-45F4-9EA9-D57B6FB180D6}" dt="2018-12-08T22:41:15.090" v="2606" actId="207"/>
          <ac:spMkLst>
            <pc:docMk/>
            <pc:sldMk cId="1144911371" sldId="260"/>
            <ac:spMk id="9" creationId="{4A07E533-1AF0-48DE-9843-5A585E5BFED2}"/>
          </ac:spMkLst>
        </pc:spChg>
        <pc:picChg chg="add mod ord modCrop">
          <ac:chgData name="Samtleben, Ben" userId="21efa502-2f62-47b8-a14d-8bba548ba7d6" providerId="ADAL" clId="{CA5CAA19-DB83-45F4-9EA9-D57B6FB180D6}" dt="2018-12-08T22:39:16.917" v="2514" actId="732"/>
          <ac:picMkLst>
            <pc:docMk/>
            <pc:sldMk cId="1144911371" sldId="260"/>
            <ac:picMk id="3" creationId="{CCCED3D5-86D2-484B-B1FD-AEC447541201}"/>
          </ac:picMkLst>
        </pc:picChg>
        <pc:picChg chg="mod">
          <ac:chgData name="Samtleben, Ben" userId="21efa502-2f62-47b8-a14d-8bba548ba7d6" providerId="ADAL" clId="{CA5CAA19-DB83-45F4-9EA9-D57B6FB180D6}" dt="2018-12-08T22:39:45.181" v="2516" actId="1076"/>
          <ac:picMkLst>
            <pc:docMk/>
            <pc:sldMk cId="1144911371" sldId="260"/>
            <ac:picMk id="4" creationId="{373CFE54-3296-48A9-97D3-F65597F9F87E}"/>
          </ac:picMkLst>
        </pc:picChg>
        <pc:picChg chg="del mod">
          <ac:chgData name="Samtleben, Ben" userId="21efa502-2f62-47b8-a14d-8bba548ba7d6" providerId="ADAL" clId="{CA5CAA19-DB83-45F4-9EA9-D57B6FB180D6}" dt="2018-12-08T22:29:51.914" v="2493" actId="478"/>
          <ac:picMkLst>
            <pc:docMk/>
            <pc:sldMk cId="1144911371" sldId="260"/>
            <ac:picMk id="6" creationId="{A3654FA6-16FB-484B-B6A8-C8910EE0F8FD}"/>
          </ac:picMkLst>
        </pc:picChg>
      </pc:sldChg>
      <pc:sldChg chg="addSp delSp modSp add modTransition modAnim">
        <pc:chgData name="Samtleben, Ben" userId="21efa502-2f62-47b8-a14d-8bba548ba7d6" providerId="ADAL" clId="{CA5CAA19-DB83-45F4-9EA9-D57B6FB180D6}" dt="2018-12-09T00:25:15.927" v="4626" actId="478"/>
        <pc:sldMkLst>
          <pc:docMk/>
          <pc:sldMk cId="670645392" sldId="261"/>
        </pc:sldMkLst>
        <pc:spChg chg="mod">
          <ac:chgData name="Samtleben, Ben" userId="21efa502-2f62-47b8-a14d-8bba548ba7d6" providerId="ADAL" clId="{CA5CAA19-DB83-45F4-9EA9-D57B6FB180D6}" dt="2018-12-09T00:21:35.146" v="4590" actId="20577"/>
          <ac:spMkLst>
            <pc:docMk/>
            <pc:sldMk cId="670645392" sldId="261"/>
            <ac:spMk id="2" creationId="{3550A6EC-E7D4-4778-AFA8-3F25E4D794A1}"/>
          </ac:spMkLst>
        </pc:spChg>
        <pc:spChg chg="add mod">
          <ac:chgData name="Samtleben, Ben" userId="21efa502-2f62-47b8-a14d-8bba548ba7d6" providerId="ADAL" clId="{CA5CAA19-DB83-45F4-9EA9-D57B6FB180D6}" dt="2018-12-05T13:49:17.035" v="1068" actId="164"/>
          <ac:spMkLst>
            <pc:docMk/>
            <pc:sldMk cId="670645392" sldId="261"/>
            <ac:spMk id="5" creationId="{2E8DE6DF-9099-4B4A-B20A-459116D71942}"/>
          </ac:spMkLst>
        </pc:spChg>
        <pc:spChg chg="del">
          <ac:chgData name="Samtleben, Ben" userId="21efa502-2f62-47b8-a14d-8bba548ba7d6" providerId="ADAL" clId="{CA5CAA19-DB83-45F4-9EA9-D57B6FB180D6}" dt="2018-12-05T13:45:21.116" v="1008" actId="478"/>
          <ac:spMkLst>
            <pc:docMk/>
            <pc:sldMk cId="670645392" sldId="261"/>
            <ac:spMk id="6" creationId="{AEEEEADD-F16D-4CFF-B240-8901AB42D15A}"/>
          </ac:spMkLst>
        </pc:spChg>
        <pc:spChg chg="del">
          <ac:chgData name="Samtleben, Ben" userId="21efa502-2f62-47b8-a14d-8bba548ba7d6" providerId="ADAL" clId="{CA5CAA19-DB83-45F4-9EA9-D57B6FB180D6}" dt="2018-12-05T13:45:21.116" v="1008" actId="478"/>
          <ac:spMkLst>
            <pc:docMk/>
            <pc:sldMk cId="670645392" sldId="261"/>
            <ac:spMk id="7" creationId="{8D52344F-0927-4467-928D-DEAC1C576E53}"/>
          </ac:spMkLst>
        </pc:spChg>
        <pc:spChg chg="del">
          <ac:chgData name="Samtleben, Ben" userId="21efa502-2f62-47b8-a14d-8bba548ba7d6" providerId="ADAL" clId="{CA5CAA19-DB83-45F4-9EA9-D57B6FB180D6}" dt="2018-12-05T13:45:21.116" v="1008" actId="478"/>
          <ac:spMkLst>
            <pc:docMk/>
            <pc:sldMk cId="670645392" sldId="261"/>
            <ac:spMk id="10" creationId="{DBAA8EEA-A4D5-4DAB-84E8-5384B7CA5542}"/>
          </ac:spMkLst>
        </pc:spChg>
        <pc:spChg chg="add mod">
          <ac:chgData name="Samtleben, Ben" userId="21efa502-2f62-47b8-a14d-8bba548ba7d6" providerId="ADAL" clId="{CA5CAA19-DB83-45F4-9EA9-D57B6FB180D6}" dt="2018-12-05T14:58:08.539" v="2351" actId="14100"/>
          <ac:spMkLst>
            <pc:docMk/>
            <pc:sldMk cId="670645392" sldId="261"/>
            <ac:spMk id="11" creationId="{BE3E6D73-3DD2-4030-BE35-989B518F02A5}"/>
          </ac:spMkLst>
        </pc:spChg>
        <pc:spChg chg="add del">
          <ac:chgData name="Samtleben, Ben" userId="21efa502-2f62-47b8-a14d-8bba548ba7d6" providerId="ADAL" clId="{CA5CAA19-DB83-45F4-9EA9-D57B6FB180D6}" dt="2018-12-05T13:53:26.243" v="1128" actId="14100"/>
          <ac:spMkLst>
            <pc:docMk/>
            <pc:sldMk cId="670645392" sldId="261"/>
            <ac:spMk id="12" creationId="{504E14FC-1259-4830-94B4-598A32EF6A03}"/>
          </ac:spMkLst>
        </pc:spChg>
        <pc:spChg chg="add mod">
          <ac:chgData name="Samtleben, Ben" userId="21efa502-2f62-47b8-a14d-8bba548ba7d6" providerId="ADAL" clId="{CA5CAA19-DB83-45F4-9EA9-D57B6FB180D6}" dt="2018-12-05T14:58:03.212" v="2350" actId="14100"/>
          <ac:spMkLst>
            <pc:docMk/>
            <pc:sldMk cId="670645392" sldId="261"/>
            <ac:spMk id="22" creationId="{1D3FAF8D-8913-4571-AA00-115F235BE64B}"/>
          </ac:spMkLst>
        </pc:spChg>
        <pc:spChg chg="add del mod">
          <ac:chgData name="Samtleben, Ben" userId="21efa502-2f62-47b8-a14d-8bba548ba7d6" providerId="ADAL" clId="{CA5CAA19-DB83-45F4-9EA9-D57B6FB180D6}" dt="2018-12-09T00:22:12.593" v="4602" actId="478"/>
          <ac:spMkLst>
            <pc:docMk/>
            <pc:sldMk cId="670645392" sldId="261"/>
            <ac:spMk id="23" creationId="{09542283-E819-4C3D-AAB3-D7B0E4578020}"/>
          </ac:spMkLst>
        </pc:spChg>
        <pc:grpChg chg="add del mod">
          <ac:chgData name="Samtleben, Ben" userId="21efa502-2f62-47b8-a14d-8bba548ba7d6" providerId="ADAL" clId="{CA5CAA19-DB83-45F4-9EA9-D57B6FB180D6}" dt="2018-12-05T13:54:53.691" v="1149" actId="14100"/>
          <ac:grpSpMkLst>
            <pc:docMk/>
            <pc:sldMk cId="670645392" sldId="261"/>
            <ac:grpSpMk id="8" creationId="{820ECEDB-54E9-4522-B7AE-6A25B390E38E}"/>
          </ac:grpSpMkLst>
        </pc:grpChg>
        <pc:grpChg chg="add del mod">
          <ac:chgData name="Samtleben, Ben" userId="21efa502-2f62-47b8-a14d-8bba548ba7d6" providerId="ADAL" clId="{CA5CAA19-DB83-45F4-9EA9-D57B6FB180D6}" dt="2018-12-05T13:55:16.093" v="1187" actId="14100"/>
          <ac:grpSpMkLst>
            <pc:docMk/>
            <pc:sldMk cId="670645392" sldId="261"/>
            <ac:grpSpMk id="13" creationId="{B8BD9B5E-EA0C-4B22-A7BB-F97D725E125B}"/>
          </ac:grpSpMkLst>
        </pc:grpChg>
        <pc:grpChg chg="add del mod">
          <ac:chgData name="Samtleben, Ben" userId="21efa502-2f62-47b8-a14d-8bba548ba7d6" providerId="ADAL" clId="{CA5CAA19-DB83-45F4-9EA9-D57B6FB180D6}" dt="2018-12-05T14:00:22.950" v="1314" actId="478"/>
          <ac:grpSpMkLst>
            <pc:docMk/>
            <pc:sldMk cId="670645392" sldId="261"/>
            <ac:grpSpMk id="16" creationId="{55D56B4B-51FF-4AEB-827B-34B2B57677EB}"/>
          </ac:grpSpMkLst>
        </pc:grpChg>
        <pc:picChg chg="add mod ord modCrop">
          <ac:chgData name="Samtleben, Ben" userId="21efa502-2f62-47b8-a14d-8bba548ba7d6" providerId="ADAL" clId="{CA5CAA19-DB83-45F4-9EA9-D57B6FB180D6}" dt="2018-12-09T00:22:22.263" v="4603" actId="1076"/>
          <ac:picMkLst>
            <pc:docMk/>
            <pc:sldMk cId="670645392" sldId="261"/>
            <ac:picMk id="4" creationId="{DC94C952-4E9F-4AD1-B232-E7DCFAC28408}"/>
          </ac:picMkLst>
        </pc:picChg>
        <pc:picChg chg="add mod modCrop">
          <ac:chgData name="Samtleben, Ben" userId="21efa502-2f62-47b8-a14d-8bba548ba7d6" providerId="ADAL" clId="{CA5CAA19-DB83-45F4-9EA9-D57B6FB180D6}" dt="2018-12-05T13:49:17.035" v="1068" actId="164"/>
          <ac:picMkLst>
            <pc:docMk/>
            <pc:sldMk cId="670645392" sldId="261"/>
            <ac:picMk id="4" creationId="{38E6EECA-25D0-4CD3-A0BB-E5316C806873}"/>
          </ac:picMkLst>
        </pc:picChg>
        <pc:picChg chg="add mod">
          <ac:chgData name="Samtleben, Ben" userId="21efa502-2f62-47b8-a14d-8bba548ba7d6" providerId="ADAL" clId="{CA5CAA19-DB83-45F4-9EA9-D57B6FB180D6}" dt="2018-12-09T00:24:36.733" v="4620" actId="1036"/>
          <ac:picMkLst>
            <pc:docMk/>
            <pc:sldMk cId="670645392" sldId="261"/>
            <ac:picMk id="6" creationId="{9AB0D5F2-DB79-452A-ABEC-E06D057BA6F6}"/>
          </ac:picMkLst>
        </pc:picChg>
        <pc:picChg chg="add mod modCrop">
          <ac:chgData name="Samtleben, Ben" userId="21efa502-2f62-47b8-a14d-8bba548ba7d6" providerId="ADAL" clId="{CA5CAA19-DB83-45F4-9EA9-D57B6FB180D6}" dt="2018-12-09T00:24:25.267" v="4616" actId="1076"/>
          <ac:picMkLst>
            <pc:docMk/>
            <pc:sldMk cId="670645392" sldId="261"/>
            <ac:picMk id="12" creationId="{2230DBA0-E7F5-4364-8BB5-DE748CE6C9C9}"/>
          </ac:picMkLst>
        </pc:picChg>
        <pc:picChg chg="add del mod modCrop">
          <ac:chgData name="Samtleben, Ben" userId="21efa502-2f62-47b8-a14d-8bba548ba7d6" providerId="ADAL" clId="{CA5CAA19-DB83-45F4-9EA9-D57B6FB180D6}" dt="2018-12-09T00:25:15.927" v="4626" actId="478"/>
          <ac:picMkLst>
            <pc:docMk/>
            <pc:sldMk cId="670645392" sldId="261"/>
            <ac:picMk id="13" creationId="{94B5E416-6BE4-47FC-B8F8-85DF3ABEF40E}"/>
          </ac:picMkLst>
        </pc:picChg>
        <pc:picChg chg="add del mod">
          <ac:chgData name="Samtleben, Ben" userId="21efa502-2f62-47b8-a14d-8bba548ba7d6" providerId="ADAL" clId="{CA5CAA19-DB83-45F4-9EA9-D57B6FB180D6}" dt="2018-12-05T14:00:21.972" v="1313" actId="478"/>
          <ac:picMkLst>
            <pc:docMk/>
            <pc:sldMk cId="670645392" sldId="261"/>
            <ac:picMk id="19" creationId="{F4460C6B-E299-4C98-A249-A38744046198}"/>
          </ac:picMkLst>
        </pc:picChg>
        <pc:picChg chg="add del mod modCrop">
          <ac:chgData name="Samtleben, Ben" userId="21efa502-2f62-47b8-a14d-8bba548ba7d6" providerId="ADAL" clId="{CA5CAA19-DB83-45F4-9EA9-D57B6FB180D6}" dt="2018-12-09T00:21:36.934" v="4591" actId="478"/>
          <ac:picMkLst>
            <pc:docMk/>
            <pc:sldMk cId="670645392" sldId="261"/>
            <ac:picMk id="21" creationId="{0B338826-0589-4874-BB41-590B01ECAD6D}"/>
          </ac:picMkLst>
        </pc:picChg>
        <pc:cxnChg chg="del">
          <ac:chgData name="Samtleben, Ben" userId="21efa502-2f62-47b8-a14d-8bba548ba7d6" providerId="ADAL" clId="{CA5CAA19-DB83-45F4-9EA9-D57B6FB180D6}" dt="2018-12-05T13:45:21.116" v="1008" actId="478"/>
          <ac:cxnSpMkLst>
            <pc:docMk/>
            <pc:sldMk cId="670645392" sldId="261"/>
            <ac:cxnSpMk id="9" creationId="{B0E6D5FF-D0A3-4CDE-865A-ADC93DC0B060}"/>
          </ac:cxnSpMkLst>
        </pc:cxnChg>
      </pc:sldChg>
      <pc:sldChg chg="modSp add del modTransition">
        <pc:chgData name="Samtleben, Ben" userId="21efa502-2f62-47b8-a14d-8bba548ba7d6" providerId="ADAL" clId="{CA5CAA19-DB83-45F4-9EA9-D57B6FB180D6}" dt="2018-12-08T23:29:04.525" v="3523" actId="2696"/>
        <pc:sldMkLst>
          <pc:docMk/>
          <pc:sldMk cId="3865885320" sldId="262"/>
        </pc:sldMkLst>
        <pc:spChg chg="mod">
          <ac:chgData name="Samtleben, Ben" userId="21efa502-2f62-47b8-a14d-8bba548ba7d6" providerId="ADAL" clId="{CA5CAA19-DB83-45F4-9EA9-D57B6FB180D6}" dt="2018-12-05T14:58:34.433" v="2354" actId="207"/>
          <ac:spMkLst>
            <pc:docMk/>
            <pc:sldMk cId="3865885320" sldId="262"/>
            <ac:spMk id="6" creationId="{AEEEEADD-F16D-4CFF-B240-8901AB42D15A}"/>
          </ac:spMkLst>
        </pc:spChg>
      </pc:sldChg>
      <pc:sldChg chg="addSp delSp modSp add ord modTransition">
        <pc:chgData name="Samtleben, Ben" userId="21efa502-2f62-47b8-a14d-8bba548ba7d6" providerId="ADAL" clId="{CA5CAA19-DB83-45F4-9EA9-D57B6FB180D6}" dt="2018-12-09T00:21:14.926" v="4573" actId="113"/>
        <pc:sldMkLst>
          <pc:docMk/>
          <pc:sldMk cId="334783313" sldId="263"/>
        </pc:sldMkLst>
        <pc:spChg chg="del mod ord">
          <ac:chgData name="Samtleben, Ben" userId="21efa502-2f62-47b8-a14d-8bba548ba7d6" providerId="ADAL" clId="{CA5CAA19-DB83-45F4-9EA9-D57B6FB180D6}" dt="2018-12-05T13:51:23.722" v="1097" actId="478"/>
          <ac:spMkLst>
            <pc:docMk/>
            <pc:sldMk cId="334783313" sldId="263"/>
            <ac:spMk id="2" creationId="{3550A6EC-E7D4-4778-AFA8-3F25E4D794A1}"/>
          </ac:spMkLst>
        </pc:spChg>
        <pc:spChg chg="del topLvl">
          <ac:chgData name="Samtleben, Ben" userId="21efa502-2f62-47b8-a14d-8bba548ba7d6" providerId="ADAL" clId="{CA5CAA19-DB83-45F4-9EA9-D57B6FB180D6}" dt="2018-12-05T13:49:43.341" v="1078" actId="478"/>
          <ac:spMkLst>
            <pc:docMk/>
            <pc:sldMk cId="334783313" sldId="263"/>
            <ac:spMk id="5" creationId="{2E8DE6DF-9099-4B4A-B20A-459116D71942}"/>
          </ac:spMkLst>
        </pc:spChg>
        <pc:spChg chg="add del mod">
          <ac:chgData name="Samtleben, Ben" userId="21efa502-2f62-47b8-a14d-8bba548ba7d6" providerId="ADAL" clId="{CA5CAA19-DB83-45F4-9EA9-D57B6FB180D6}" dt="2018-12-05T13:51:25.832" v="1098" actId="478"/>
          <ac:spMkLst>
            <pc:docMk/>
            <pc:sldMk cId="334783313" sldId="263"/>
            <ac:spMk id="6" creationId="{2F046B49-F8D7-4E6F-8B2D-F9E0C1E4701E}"/>
          </ac:spMkLst>
        </pc:spChg>
        <pc:spChg chg="add mod">
          <ac:chgData name="Samtleben, Ben" userId="21efa502-2f62-47b8-a14d-8bba548ba7d6" providerId="ADAL" clId="{CA5CAA19-DB83-45F4-9EA9-D57B6FB180D6}" dt="2018-12-05T13:58:34.840" v="1281" actId="14100"/>
          <ac:spMkLst>
            <pc:docMk/>
            <pc:sldMk cId="334783313" sldId="263"/>
            <ac:spMk id="9" creationId="{AE57841A-6298-446B-83A6-333B89300C4B}"/>
          </ac:spMkLst>
        </pc:spChg>
        <pc:grpChg chg="del">
          <ac:chgData name="Samtleben, Ben" userId="21efa502-2f62-47b8-a14d-8bba548ba7d6" providerId="ADAL" clId="{CA5CAA19-DB83-45F4-9EA9-D57B6FB180D6}" dt="2018-12-05T13:49:43.341" v="1078" actId="478"/>
          <ac:grpSpMkLst>
            <pc:docMk/>
            <pc:sldMk cId="334783313" sldId="263"/>
            <ac:grpSpMk id="8" creationId="{820ECEDB-54E9-4522-B7AE-6A25B390E38E}"/>
          </ac:grpSpMkLst>
        </pc:grpChg>
        <pc:grpChg chg="add del mod">
          <ac:chgData name="Samtleben, Ben" userId="21efa502-2f62-47b8-a14d-8bba548ba7d6" providerId="ADAL" clId="{CA5CAA19-DB83-45F4-9EA9-D57B6FB180D6}" dt="2018-12-05T13:55:04.913" v="1153" actId="478"/>
          <ac:grpSpMkLst>
            <pc:docMk/>
            <pc:sldMk cId="334783313" sldId="263"/>
            <ac:grpSpMk id="10" creationId="{21F35CB9-2B17-458A-8C5A-392E59C6544E}"/>
          </ac:grpSpMkLst>
        </pc:grpChg>
        <pc:picChg chg="mod topLvl modCrop">
          <ac:chgData name="Samtleben, Ben" userId="21efa502-2f62-47b8-a14d-8bba548ba7d6" providerId="ADAL" clId="{CA5CAA19-DB83-45F4-9EA9-D57B6FB180D6}" dt="2018-12-05T13:51:56.975" v="1105" actId="14100"/>
          <ac:picMkLst>
            <pc:docMk/>
            <pc:sldMk cId="334783313" sldId="263"/>
            <ac:picMk id="4" creationId="{38E6EECA-25D0-4CD3-A0BB-E5316C806873}"/>
          </ac:picMkLst>
        </pc:picChg>
        <pc:picChg chg="add mod modCrop">
          <ac:chgData name="Samtleben, Ben" userId="21efa502-2f62-47b8-a14d-8bba548ba7d6" providerId="ADAL" clId="{CA5CAA19-DB83-45F4-9EA9-D57B6FB180D6}" dt="2018-12-05T13:56:04.334" v="1274" actId="1076"/>
          <ac:picMkLst>
            <pc:docMk/>
            <pc:sldMk cId="334783313" sldId="263"/>
            <ac:picMk id="13" creationId="{50827387-5C0D-4CA5-8E15-D63686EBC1CA}"/>
          </ac:picMkLst>
        </pc:picChg>
        <pc:picChg chg="add del">
          <ac:chgData name="Samtleben, Ben" userId="21efa502-2f62-47b8-a14d-8bba548ba7d6" providerId="ADAL" clId="{CA5CAA19-DB83-45F4-9EA9-D57B6FB180D6}" dt="2018-12-05T13:56:06.473" v="1276" actId="478"/>
          <ac:picMkLst>
            <pc:docMk/>
            <pc:sldMk cId="334783313" sldId="263"/>
            <ac:picMk id="14" creationId="{86B36B36-EFA8-45D1-90C3-73013F349117}"/>
          </ac:picMkLst>
        </pc:picChg>
      </pc:sldChg>
      <pc:sldChg chg="modSp add ord modTransition">
        <pc:chgData name="Samtleben, Ben" userId="21efa502-2f62-47b8-a14d-8bba548ba7d6" providerId="ADAL" clId="{CA5CAA19-DB83-45F4-9EA9-D57B6FB180D6}" dt="2018-12-09T00:21:14.926" v="4573" actId="113"/>
        <pc:sldMkLst>
          <pc:docMk/>
          <pc:sldMk cId="2922983978" sldId="264"/>
        </pc:sldMkLst>
        <pc:spChg chg="mod">
          <ac:chgData name="Samtleben, Ben" userId="21efa502-2f62-47b8-a14d-8bba548ba7d6" providerId="ADAL" clId="{CA5CAA19-DB83-45F4-9EA9-D57B6FB180D6}" dt="2018-12-08T23:28:44.961" v="3522" actId="20577"/>
          <ac:spMkLst>
            <pc:docMk/>
            <pc:sldMk cId="2922983978" sldId="264"/>
            <ac:spMk id="2" creationId="{3550A6EC-E7D4-4778-AFA8-3F25E4D794A1}"/>
          </ac:spMkLst>
        </pc:spChg>
      </pc:sldChg>
      <pc:sldChg chg="addSp delSp modSp add mod setBg delAnim modAnim">
        <pc:chgData name="Samtleben, Ben" userId="21efa502-2f62-47b8-a14d-8bba548ba7d6" providerId="ADAL" clId="{CA5CAA19-DB83-45F4-9EA9-D57B6FB180D6}" dt="2018-12-09T00:37:36.767" v="4789" actId="20577"/>
        <pc:sldMkLst>
          <pc:docMk/>
          <pc:sldMk cId="1459048029" sldId="265"/>
        </pc:sldMkLst>
        <pc:spChg chg="del mod">
          <ac:chgData name="Samtleben, Ben" userId="21efa502-2f62-47b8-a14d-8bba548ba7d6" providerId="ADAL" clId="{CA5CAA19-DB83-45F4-9EA9-D57B6FB180D6}" dt="2018-12-05T14:27:53.233" v="1739" actId="478"/>
          <ac:spMkLst>
            <pc:docMk/>
            <pc:sldMk cId="1459048029" sldId="265"/>
            <ac:spMk id="2" creationId="{3550A6EC-E7D4-4778-AFA8-3F25E4D794A1}"/>
          </ac:spMkLst>
        </pc:spChg>
        <pc:spChg chg="add del mod">
          <ac:chgData name="Samtleben, Ben" userId="21efa502-2f62-47b8-a14d-8bba548ba7d6" providerId="ADAL" clId="{CA5CAA19-DB83-45F4-9EA9-D57B6FB180D6}" dt="2018-12-05T14:27:55.082" v="1740" actId="478"/>
          <ac:spMkLst>
            <pc:docMk/>
            <pc:sldMk cId="1459048029" sldId="265"/>
            <ac:spMk id="5" creationId="{4C9412C2-79AD-409E-B2D3-23FFB8A340C9}"/>
          </ac:spMkLst>
        </pc:spChg>
        <pc:spChg chg="add mod">
          <ac:chgData name="Samtleben, Ben" userId="21efa502-2f62-47b8-a14d-8bba548ba7d6" providerId="ADAL" clId="{CA5CAA19-DB83-45F4-9EA9-D57B6FB180D6}" dt="2018-12-08T23:36:53.663" v="3772" actId="1076"/>
          <ac:spMkLst>
            <pc:docMk/>
            <pc:sldMk cId="1459048029" sldId="265"/>
            <ac:spMk id="19" creationId="{EEB30361-3677-43FA-BC63-4ED5C756DEDE}"/>
          </ac:spMkLst>
        </pc:spChg>
        <pc:spChg chg="mod ord">
          <ac:chgData name="Samtleben, Ben" userId="21efa502-2f62-47b8-a14d-8bba548ba7d6" providerId="ADAL" clId="{CA5CAA19-DB83-45F4-9EA9-D57B6FB180D6}" dt="2018-12-09T00:37:36.767" v="4789" actId="20577"/>
          <ac:spMkLst>
            <pc:docMk/>
            <pc:sldMk cId="1459048029" sldId="265"/>
            <ac:spMk id="95" creationId="{E327FF22-4F83-4223-83C7-649E75E1455C}"/>
          </ac:spMkLst>
        </pc:spChg>
        <pc:spChg chg="add del">
          <ac:chgData name="Samtleben, Ben" userId="21efa502-2f62-47b8-a14d-8bba548ba7d6" providerId="ADAL" clId="{CA5CAA19-DB83-45F4-9EA9-D57B6FB180D6}" dt="2018-12-05T14:27:44.738" v="1737" actId="26606"/>
          <ac:spMkLst>
            <pc:docMk/>
            <pc:sldMk cId="1459048029" sldId="265"/>
            <ac:spMk id="97" creationId="{6709138F-8BF1-40DF-B2EB-61DEDE1D3218}"/>
          </ac:spMkLst>
        </pc:spChg>
        <pc:spChg chg="add del">
          <ac:chgData name="Samtleben, Ben" userId="21efa502-2f62-47b8-a14d-8bba548ba7d6" providerId="ADAL" clId="{CA5CAA19-DB83-45F4-9EA9-D57B6FB180D6}" dt="2018-12-05T14:27:44.738" v="1737" actId="26606"/>
          <ac:spMkLst>
            <pc:docMk/>
            <pc:sldMk cId="1459048029" sldId="265"/>
            <ac:spMk id="99" creationId="{7ED76833-0D4E-42A8-AEF4-8853ADB0E8F9}"/>
          </ac:spMkLst>
        </pc:spChg>
        <pc:spChg chg="add del">
          <ac:chgData name="Samtleben, Ben" userId="21efa502-2f62-47b8-a14d-8bba548ba7d6" providerId="ADAL" clId="{CA5CAA19-DB83-45F4-9EA9-D57B6FB180D6}" dt="2018-12-05T14:27:23.574" v="1731" actId="26606"/>
          <ac:spMkLst>
            <pc:docMk/>
            <pc:sldMk cId="1459048029" sldId="265"/>
            <ac:spMk id="100" creationId="{6709138F-8BF1-40DF-B2EB-61DEDE1D3218}"/>
          </ac:spMkLst>
        </pc:spChg>
        <pc:spChg chg="add del">
          <ac:chgData name="Samtleben, Ben" userId="21efa502-2f62-47b8-a14d-8bba548ba7d6" providerId="ADAL" clId="{CA5CAA19-DB83-45F4-9EA9-D57B6FB180D6}" dt="2018-12-05T14:27:23.574" v="1731" actId="26606"/>
          <ac:spMkLst>
            <pc:docMk/>
            <pc:sldMk cId="1459048029" sldId="265"/>
            <ac:spMk id="106" creationId="{7ED76833-0D4E-42A8-AEF4-8853ADB0E8F9}"/>
          </ac:spMkLst>
        </pc:spChg>
        <pc:spChg chg="add del">
          <ac:chgData name="Samtleben, Ben" userId="21efa502-2f62-47b8-a14d-8bba548ba7d6" providerId="ADAL" clId="{CA5CAA19-DB83-45F4-9EA9-D57B6FB180D6}" dt="2018-12-05T14:27:31.729" v="1733" actId="26606"/>
          <ac:spMkLst>
            <pc:docMk/>
            <pc:sldMk cId="1459048029" sldId="265"/>
            <ac:spMk id="108" creationId="{19F7A820-AA09-4D36-8BC9-6057B1A5BAD6}"/>
          </ac:spMkLst>
        </pc:spChg>
        <pc:grpChg chg="add del">
          <ac:chgData name="Samtleben, Ben" userId="21efa502-2f62-47b8-a14d-8bba548ba7d6" providerId="ADAL" clId="{CA5CAA19-DB83-45F4-9EA9-D57B6FB180D6}" dt="2018-12-05T14:27:44.738" v="1737" actId="26606"/>
          <ac:grpSpMkLst>
            <pc:docMk/>
            <pc:sldMk cId="1459048029" sldId="265"/>
            <ac:grpSpMk id="98" creationId="{8390D0A1-1C50-4248-A68B-7D09D8B4100D}"/>
          </ac:grpSpMkLst>
        </pc:grpChg>
        <pc:grpChg chg="add del">
          <ac:chgData name="Samtleben, Ben" userId="21efa502-2f62-47b8-a14d-8bba548ba7d6" providerId="ADAL" clId="{CA5CAA19-DB83-45F4-9EA9-D57B6FB180D6}" dt="2018-12-05T14:27:23.574" v="1731" actId="26606"/>
          <ac:grpSpMkLst>
            <pc:docMk/>
            <pc:sldMk cId="1459048029" sldId="265"/>
            <ac:grpSpMk id="102" creationId="{8390D0A1-1C50-4248-A68B-7D09D8B4100D}"/>
          </ac:grpSpMkLst>
        </pc:grpChg>
        <pc:grpChg chg="add del">
          <ac:chgData name="Samtleben, Ben" userId="21efa502-2f62-47b8-a14d-8bba548ba7d6" providerId="ADAL" clId="{CA5CAA19-DB83-45F4-9EA9-D57B6FB180D6}" dt="2018-12-05T14:27:31.729" v="1733" actId="26606"/>
          <ac:grpSpMkLst>
            <pc:docMk/>
            <pc:sldMk cId="1459048029" sldId="265"/>
            <ac:grpSpMk id="109" creationId="{950C1A80-C382-44F9-8B72-19D5625BA517}"/>
          </ac:grpSpMkLst>
        </pc:grpChg>
        <pc:picChg chg="del">
          <ac:chgData name="Samtleben, Ben" userId="21efa502-2f62-47b8-a14d-8bba548ba7d6" providerId="ADAL" clId="{CA5CAA19-DB83-45F4-9EA9-D57B6FB180D6}" dt="2018-12-05T14:27:08.151" v="1726" actId="478"/>
          <ac:picMkLst>
            <pc:docMk/>
            <pc:sldMk cId="1459048029" sldId="265"/>
            <ac:picMk id="4" creationId="{6EB99A60-4E19-456B-B7A5-4AB1867B3ECD}"/>
          </ac:picMkLst>
        </pc:picChg>
        <pc:picChg chg="add del mod">
          <ac:chgData name="Samtleben, Ben" userId="21efa502-2f62-47b8-a14d-8bba548ba7d6" providerId="ADAL" clId="{CA5CAA19-DB83-45F4-9EA9-D57B6FB180D6}" dt="2018-12-08T23:20:13.103" v="3275" actId="1076"/>
          <ac:picMkLst>
            <pc:docMk/>
            <pc:sldMk cId="1459048029" sldId="265"/>
            <ac:picMk id="6" creationId="{40316095-3701-4CF6-A8FB-D2ED5423610C}"/>
          </ac:picMkLst>
        </pc:picChg>
        <pc:picChg chg="del">
          <ac:chgData name="Samtleben, Ben" userId="21efa502-2f62-47b8-a14d-8bba548ba7d6" providerId="ADAL" clId="{CA5CAA19-DB83-45F4-9EA9-D57B6FB180D6}" dt="2018-12-05T14:27:06.667" v="1725" actId="478"/>
          <ac:picMkLst>
            <pc:docMk/>
            <pc:sldMk cId="1459048029" sldId="265"/>
            <ac:picMk id="84" creationId="{BF60CCE1-6BB4-49F4-8021-6BC1DA5DAF31}"/>
          </ac:picMkLst>
        </pc:picChg>
      </pc:sldChg>
      <pc:sldChg chg="modSp add del">
        <pc:chgData name="Samtleben, Ben" userId="21efa502-2f62-47b8-a14d-8bba548ba7d6" providerId="ADAL" clId="{CA5CAA19-DB83-45F4-9EA9-D57B6FB180D6}" dt="2018-12-08T23:08:43.326" v="2792" actId="2696"/>
        <pc:sldMkLst>
          <pc:docMk/>
          <pc:sldMk cId="703209243" sldId="266"/>
        </pc:sldMkLst>
        <pc:picChg chg="mod">
          <ac:chgData name="Samtleben, Ben" userId="21efa502-2f62-47b8-a14d-8bba548ba7d6" providerId="ADAL" clId="{CA5CAA19-DB83-45F4-9EA9-D57B6FB180D6}" dt="2018-12-08T23:08:33.728" v="2791" actId="14100"/>
          <ac:picMkLst>
            <pc:docMk/>
            <pc:sldMk cId="703209243" sldId="266"/>
            <ac:picMk id="6" creationId="{A3654FA6-16FB-484B-B6A8-C8910EE0F8FD}"/>
          </ac:picMkLst>
        </pc:picChg>
      </pc:sldChg>
      <pc:sldChg chg="addSp delSp modSp add ord delAnim modAnim">
        <pc:chgData name="Samtleben, Ben" userId="21efa502-2f62-47b8-a14d-8bba548ba7d6" providerId="ADAL" clId="{CA5CAA19-DB83-45F4-9EA9-D57B6FB180D6}" dt="2018-12-09T00:12:50.913" v="4487" actId="1037"/>
        <pc:sldMkLst>
          <pc:docMk/>
          <pc:sldMk cId="2132789304" sldId="266"/>
        </pc:sldMkLst>
        <pc:spChg chg="mod">
          <ac:chgData name="Samtleben, Ben" userId="21efa502-2f62-47b8-a14d-8bba548ba7d6" providerId="ADAL" clId="{CA5CAA19-DB83-45F4-9EA9-D57B6FB180D6}" dt="2018-12-08T23:29:56.564" v="3533" actId="20577"/>
          <ac:spMkLst>
            <pc:docMk/>
            <pc:sldMk cId="2132789304" sldId="266"/>
            <ac:spMk id="2" creationId="{3550A6EC-E7D4-4778-AFA8-3F25E4D794A1}"/>
          </ac:spMkLst>
        </pc:spChg>
        <pc:spChg chg="add mod topLvl">
          <ac:chgData name="Samtleben, Ben" userId="21efa502-2f62-47b8-a14d-8bba548ba7d6" providerId="ADAL" clId="{CA5CAA19-DB83-45F4-9EA9-D57B6FB180D6}" dt="2018-12-09T00:09:27.093" v="4440" actId="20577"/>
          <ac:spMkLst>
            <pc:docMk/>
            <pc:sldMk cId="2132789304" sldId="266"/>
            <ac:spMk id="3" creationId="{A93E194C-9E81-46E5-B4EE-996A3812186B}"/>
          </ac:spMkLst>
        </pc:spChg>
        <pc:spChg chg="add mod topLvl">
          <ac:chgData name="Samtleben, Ben" userId="21efa502-2f62-47b8-a14d-8bba548ba7d6" providerId="ADAL" clId="{CA5CAA19-DB83-45F4-9EA9-D57B6FB180D6}" dt="2018-12-08T23:52:29.749" v="4119" actId="165"/>
          <ac:spMkLst>
            <pc:docMk/>
            <pc:sldMk cId="2132789304" sldId="266"/>
            <ac:spMk id="8" creationId="{4CA9E822-EB87-4F7E-B08E-63E7AAD4958E}"/>
          </ac:spMkLst>
        </pc:spChg>
        <pc:spChg chg="add mod topLvl">
          <ac:chgData name="Samtleben, Ben" userId="21efa502-2f62-47b8-a14d-8bba548ba7d6" providerId="ADAL" clId="{CA5CAA19-DB83-45F4-9EA9-D57B6FB180D6}" dt="2018-12-08T23:52:29.749" v="4119" actId="165"/>
          <ac:spMkLst>
            <pc:docMk/>
            <pc:sldMk cId="2132789304" sldId="266"/>
            <ac:spMk id="9" creationId="{88A431D4-9A8B-450D-B821-202906EE9A11}"/>
          </ac:spMkLst>
        </pc:spChg>
        <pc:spChg chg="del mod">
          <ac:chgData name="Samtleben, Ben" userId="21efa502-2f62-47b8-a14d-8bba548ba7d6" providerId="ADAL" clId="{CA5CAA19-DB83-45F4-9EA9-D57B6FB180D6}" dt="2018-12-08T23:30:53.723" v="3581" actId="478"/>
          <ac:spMkLst>
            <pc:docMk/>
            <pc:sldMk cId="2132789304" sldId="266"/>
            <ac:spMk id="95" creationId="{E327FF22-4F83-4223-83C7-649E75E1455C}"/>
          </ac:spMkLst>
        </pc:spChg>
        <pc:grpChg chg="add del mod">
          <ac:chgData name="Samtleben, Ben" userId="21efa502-2f62-47b8-a14d-8bba548ba7d6" providerId="ADAL" clId="{CA5CAA19-DB83-45F4-9EA9-D57B6FB180D6}" dt="2018-12-08T23:52:29.749" v="4119" actId="165"/>
          <ac:grpSpMkLst>
            <pc:docMk/>
            <pc:sldMk cId="2132789304" sldId="266"/>
            <ac:grpSpMk id="12" creationId="{56FFFC0E-9128-4FDD-98CB-282B29F72D9E}"/>
          </ac:grpSpMkLst>
        </pc:grpChg>
        <pc:picChg chg="del">
          <ac:chgData name="Samtleben, Ben" userId="21efa502-2f62-47b8-a14d-8bba548ba7d6" providerId="ADAL" clId="{CA5CAA19-DB83-45F4-9EA9-D57B6FB180D6}" dt="2018-12-08T23:29:59.663" v="3535" actId="478"/>
          <ac:picMkLst>
            <pc:docMk/>
            <pc:sldMk cId="2132789304" sldId="266"/>
            <ac:picMk id="4" creationId="{6EB99A60-4E19-456B-B7A5-4AB1867B3ECD}"/>
          </ac:picMkLst>
        </pc:picChg>
        <pc:picChg chg="add mod ord modCrop">
          <ac:chgData name="Samtleben, Ben" userId="21efa502-2f62-47b8-a14d-8bba548ba7d6" providerId="ADAL" clId="{CA5CAA19-DB83-45F4-9EA9-D57B6FB180D6}" dt="2018-12-08T23:51:40.464" v="4115" actId="18131"/>
          <ac:picMkLst>
            <pc:docMk/>
            <pc:sldMk cId="2132789304" sldId="266"/>
            <ac:picMk id="6" creationId="{4FB1CDA7-092B-4C57-9F74-F6D6CE4323EA}"/>
          </ac:picMkLst>
        </pc:picChg>
        <pc:picChg chg="add mod topLvl modCrop">
          <ac:chgData name="Samtleben, Ben" userId="21efa502-2f62-47b8-a14d-8bba548ba7d6" providerId="ADAL" clId="{CA5CAA19-DB83-45F4-9EA9-D57B6FB180D6}" dt="2018-12-09T00:12:43.129" v="4482" actId="1076"/>
          <ac:picMkLst>
            <pc:docMk/>
            <pc:sldMk cId="2132789304" sldId="266"/>
            <ac:picMk id="7" creationId="{D44B673B-6A56-40A9-828C-10E1AE570CB6}"/>
          </ac:picMkLst>
        </pc:picChg>
        <pc:picChg chg="add mod topLvl modCrop">
          <ac:chgData name="Samtleben, Ben" userId="21efa502-2f62-47b8-a14d-8bba548ba7d6" providerId="ADAL" clId="{CA5CAA19-DB83-45F4-9EA9-D57B6FB180D6}" dt="2018-12-08T23:52:29.749" v="4119" actId="165"/>
          <ac:picMkLst>
            <pc:docMk/>
            <pc:sldMk cId="2132789304" sldId="266"/>
            <ac:picMk id="10" creationId="{C750D976-E233-4BDF-9C7D-3FEE373D795A}"/>
          </ac:picMkLst>
        </pc:picChg>
        <pc:picChg chg="add mod topLvl modCrop">
          <ac:chgData name="Samtleben, Ben" userId="21efa502-2f62-47b8-a14d-8bba548ba7d6" providerId="ADAL" clId="{CA5CAA19-DB83-45F4-9EA9-D57B6FB180D6}" dt="2018-12-08T23:52:29.749" v="4119" actId="165"/>
          <ac:picMkLst>
            <pc:docMk/>
            <pc:sldMk cId="2132789304" sldId="266"/>
            <ac:picMk id="11" creationId="{246299EA-9E37-46DC-9B01-60940812AC81}"/>
          </ac:picMkLst>
        </pc:picChg>
        <pc:picChg chg="add mod ord modCrop">
          <ac:chgData name="Samtleben, Ben" userId="21efa502-2f62-47b8-a14d-8bba548ba7d6" providerId="ADAL" clId="{CA5CAA19-DB83-45F4-9EA9-D57B6FB180D6}" dt="2018-12-09T00:12:50.913" v="4487" actId="1037"/>
          <ac:picMkLst>
            <pc:docMk/>
            <pc:sldMk cId="2132789304" sldId="266"/>
            <ac:picMk id="15" creationId="{95085CCD-06C1-44E9-A54F-2711C3AD9C51}"/>
          </ac:picMkLst>
        </pc:picChg>
        <pc:picChg chg="del">
          <ac:chgData name="Samtleben, Ben" userId="21efa502-2f62-47b8-a14d-8bba548ba7d6" providerId="ADAL" clId="{CA5CAA19-DB83-45F4-9EA9-D57B6FB180D6}" dt="2018-12-08T23:29:58.714" v="3534" actId="478"/>
          <ac:picMkLst>
            <pc:docMk/>
            <pc:sldMk cId="2132789304" sldId="266"/>
            <ac:picMk id="84" creationId="{BF60CCE1-6BB4-49F4-8021-6BC1DA5DAF31}"/>
          </ac:picMkLst>
        </pc:picChg>
      </pc:sldChg>
      <pc:sldChg chg="addSp delSp modSp add modTransition modAnim">
        <pc:chgData name="Samtleben, Ben" userId="21efa502-2f62-47b8-a14d-8bba548ba7d6" providerId="ADAL" clId="{CA5CAA19-DB83-45F4-9EA9-D57B6FB180D6}" dt="2018-12-09T00:38:32.296" v="4796" actId="20577"/>
        <pc:sldMkLst>
          <pc:docMk/>
          <pc:sldMk cId="356217855" sldId="267"/>
        </pc:sldMkLst>
        <pc:spChg chg="add del mod">
          <ac:chgData name="Samtleben, Ben" userId="21efa502-2f62-47b8-a14d-8bba548ba7d6" providerId="ADAL" clId="{CA5CAA19-DB83-45F4-9EA9-D57B6FB180D6}" dt="2018-12-08T23:45:52.711" v="4095" actId="478"/>
          <ac:spMkLst>
            <pc:docMk/>
            <pc:sldMk cId="356217855" sldId="267"/>
            <ac:spMk id="3" creationId="{0D2BEEFB-57B9-42B1-AB3B-123D3A083D29}"/>
          </ac:spMkLst>
        </pc:spChg>
        <pc:spChg chg="add del mod">
          <ac:chgData name="Samtleben, Ben" userId="21efa502-2f62-47b8-a14d-8bba548ba7d6" providerId="ADAL" clId="{CA5CAA19-DB83-45F4-9EA9-D57B6FB180D6}" dt="2018-12-09T00:20:33.956" v="4572" actId="27636"/>
          <ac:spMkLst>
            <pc:docMk/>
            <pc:sldMk cId="356217855" sldId="267"/>
            <ac:spMk id="19" creationId="{EEB30361-3677-43FA-BC63-4ED5C756DEDE}"/>
          </ac:spMkLst>
        </pc:spChg>
        <pc:spChg chg="mod">
          <ac:chgData name="Samtleben, Ben" userId="21efa502-2f62-47b8-a14d-8bba548ba7d6" providerId="ADAL" clId="{CA5CAA19-DB83-45F4-9EA9-D57B6FB180D6}" dt="2018-12-09T00:38:32.296" v="4796" actId="20577"/>
          <ac:spMkLst>
            <pc:docMk/>
            <pc:sldMk cId="356217855" sldId="267"/>
            <ac:spMk id="95" creationId="{E327FF22-4F83-4223-83C7-649E75E1455C}"/>
          </ac:spMkLst>
        </pc:spChg>
        <pc:picChg chg="add mod ord modCrop">
          <ac:chgData name="Samtleben, Ben" userId="21efa502-2f62-47b8-a14d-8bba548ba7d6" providerId="ADAL" clId="{CA5CAA19-DB83-45F4-9EA9-D57B6FB180D6}" dt="2018-12-08T23:59:06.494" v="4328" actId="14826"/>
          <ac:picMkLst>
            <pc:docMk/>
            <pc:sldMk cId="356217855" sldId="267"/>
            <ac:picMk id="5" creationId="{DF00D77A-9CCF-487A-BCEE-76A6106501C8}"/>
          </ac:picMkLst>
        </pc:picChg>
        <pc:picChg chg="del">
          <ac:chgData name="Samtleben, Ben" userId="21efa502-2f62-47b8-a14d-8bba548ba7d6" providerId="ADAL" clId="{CA5CAA19-DB83-45F4-9EA9-D57B6FB180D6}" dt="2018-12-08T23:57:19.873" v="4322" actId="478"/>
          <ac:picMkLst>
            <pc:docMk/>
            <pc:sldMk cId="356217855" sldId="267"/>
            <ac:picMk id="6" creationId="{40316095-3701-4CF6-A8FB-D2ED5423610C}"/>
          </ac:picMkLst>
        </pc:picChg>
      </pc:sldChg>
      <pc:sldChg chg="addSp delSp modSp add del modTransition modAnim">
        <pc:chgData name="Samtleben, Ben" userId="21efa502-2f62-47b8-a14d-8bba548ba7d6" providerId="ADAL" clId="{CA5CAA19-DB83-45F4-9EA9-D57B6FB180D6}" dt="2018-12-09T00:13:47.416" v="4495" actId="2696"/>
        <pc:sldMkLst>
          <pc:docMk/>
          <pc:sldMk cId="469789100" sldId="268"/>
        </pc:sldMkLst>
        <pc:spChg chg="mod">
          <ac:chgData name="Samtleben, Ben" userId="21efa502-2f62-47b8-a14d-8bba548ba7d6" providerId="ADAL" clId="{CA5CAA19-DB83-45F4-9EA9-D57B6FB180D6}" dt="2018-12-09T00:09:35.463" v="4441" actId="20577"/>
          <ac:spMkLst>
            <pc:docMk/>
            <pc:sldMk cId="469789100" sldId="268"/>
            <ac:spMk id="3" creationId="{A93E194C-9E81-46E5-B4EE-996A3812186B}"/>
          </ac:spMkLst>
        </pc:spChg>
        <pc:spChg chg="mod">
          <ac:chgData name="Samtleben, Ben" userId="21efa502-2f62-47b8-a14d-8bba548ba7d6" providerId="ADAL" clId="{CA5CAA19-DB83-45F4-9EA9-D57B6FB180D6}" dt="2018-12-09T00:09:36.873" v="4442" actId="20577"/>
          <ac:spMkLst>
            <pc:docMk/>
            <pc:sldMk cId="469789100" sldId="268"/>
            <ac:spMk id="8" creationId="{4CA9E822-EB87-4F7E-B08E-63E7AAD4958E}"/>
          </ac:spMkLst>
        </pc:spChg>
        <pc:spChg chg="mod">
          <ac:chgData name="Samtleben, Ben" userId="21efa502-2f62-47b8-a14d-8bba548ba7d6" providerId="ADAL" clId="{CA5CAA19-DB83-45F4-9EA9-D57B6FB180D6}" dt="2018-12-09T00:09:37.985" v="4443" actId="20577"/>
          <ac:spMkLst>
            <pc:docMk/>
            <pc:sldMk cId="469789100" sldId="268"/>
            <ac:spMk id="9" creationId="{88A431D4-9A8B-450D-B821-202906EE9A11}"/>
          </ac:spMkLst>
        </pc:spChg>
        <pc:picChg chg="del">
          <ac:chgData name="Samtleben, Ben" userId="21efa502-2f62-47b8-a14d-8bba548ba7d6" providerId="ADAL" clId="{CA5CAA19-DB83-45F4-9EA9-D57B6FB180D6}" dt="2018-12-09T00:06:44.430" v="4404" actId="478"/>
          <ac:picMkLst>
            <pc:docMk/>
            <pc:sldMk cId="469789100" sldId="268"/>
            <ac:picMk id="7" creationId="{D44B673B-6A56-40A9-828C-10E1AE570CB6}"/>
          </ac:picMkLst>
        </pc:picChg>
        <pc:picChg chg="del">
          <ac:chgData name="Samtleben, Ben" userId="21efa502-2f62-47b8-a14d-8bba548ba7d6" providerId="ADAL" clId="{CA5CAA19-DB83-45F4-9EA9-D57B6FB180D6}" dt="2018-12-09T00:06:43.102" v="4402" actId="478"/>
          <ac:picMkLst>
            <pc:docMk/>
            <pc:sldMk cId="469789100" sldId="268"/>
            <ac:picMk id="10" creationId="{C750D976-E233-4BDF-9C7D-3FEE373D795A}"/>
          </ac:picMkLst>
        </pc:picChg>
        <pc:picChg chg="del">
          <ac:chgData name="Samtleben, Ben" userId="21efa502-2f62-47b8-a14d-8bba548ba7d6" providerId="ADAL" clId="{CA5CAA19-DB83-45F4-9EA9-D57B6FB180D6}" dt="2018-12-09T00:06:43.726" v="4403" actId="478"/>
          <ac:picMkLst>
            <pc:docMk/>
            <pc:sldMk cId="469789100" sldId="268"/>
            <ac:picMk id="11" creationId="{246299EA-9E37-46DC-9B01-60940812AC81}"/>
          </ac:picMkLst>
        </pc:picChg>
        <pc:picChg chg="add mod modCrop">
          <ac:chgData name="Samtleben, Ben" userId="21efa502-2f62-47b8-a14d-8bba548ba7d6" providerId="ADAL" clId="{CA5CAA19-DB83-45F4-9EA9-D57B6FB180D6}" dt="2018-12-09T00:10:02.862" v="4458" actId="1035"/>
          <ac:picMkLst>
            <pc:docMk/>
            <pc:sldMk cId="469789100" sldId="268"/>
            <ac:picMk id="12" creationId="{6DCA38E7-8B41-4C39-A92A-0BFCE4014761}"/>
          </ac:picMkLst>
        </pc:picChg>
      </pc:sldChg>
      <pc:sldChg chg="addSp delSp modSp add modTransition delAnim modAnim">
        <pc:chgData name="Samtleben, Ben" userId="21efa502-2f62-47b8-a14d-8bba548ba7d6" providerId="ADAL" clId="{CA5CAA19-DB83-45F4-9EA9-D57B6FB180D6}" dt="2018-12-09T00:39:15.977" v="4797" actId="113"/>
        <pc:sldMkLst>
          <pc:docMk/>
          <pc:sldMk cId="1856983542" sldId="269"/>
        </pc:sldMkLst>
        <pc:spChg chg="del">
          <ac:chgData name="Samtleben, Ben" userId="21efa502-2f62-47b8-a14d-8bba548ba7d6" providerId="ADAL" clId="{CA5CAA19-DB83-45F4-9EA9-D57B6FB180D6}" dt="2018-12-09T00:13:37.625" v="4494" actId="478"/>
          <ac:spMkLst>
            <pc:docMk/>
            <pc:sldMk cId="1856983542" sldId="269"/>
            <ac:spMk id="3" creationId="{A93E194C-9E81-46E5-B4EE-996A3812186B}"/>
          </ac:spMkLst>
        </pc:spChg>
        <pc:spChg chg="del">
          <ac:chgData name="Samtleben, Ben" userId="21efa502-2f62-47b8-a14d-8bba548ba7d6" providerId="ADAL" clId="{CA5CAA19-DB83-45F4-9EA9-D57B6FB180D6}" dt="2018-12-09T00:13:37.625" v="4494" actId="478"/>
          <ac:spMkLst>
            <pc:docMk/>
            <pc:sldMk cId="1856983542" sldId="269"/>
            <ac:spMk id="8" creationId="{4CA9E822-EB87-4F7E-B08E-63E7AAD4958E}"/>
          </ac:spMkLst>
        </pc:spChg>
        <pc:spChg chg="del">
          <ac:chgData name="Samtleben, Ben" userId="21efa502-2f62-47b8-a14d-8bba548ba7d6" providerId="ADAL" clId="{CA5CAA19-DB83-45F4-9EA9-D57B6FB180D6}" dt="2018-12-09T00:13:37.625" v="4494" actId="478"/>
          <ac:spMkLst>
            <pc:docMk/>
            <pc:sldMk cId="1856983542" sldId="269"/>
            <ac:spMk id="9" creationId="{88A431D4-9A8B-450D-B821-202906EE9A11}"/>
          </ac:spMkLst>
        </pc:spChg>
        <pc:spChg chg="add mod">
          <ac:chgData name="Samtleben, Ben" userId="21efa502-2f62-47b8-a14d-8bba548ba7d6" providerId="ADAL" clId="{CA5CAA19-DB83-45F4-9EA9-D57B6FB180D6}" dt="2018-12-09T00:18:23.924" v="4564" actId="1037"/>
          <ac:spMkLst>
            <pc:docMk/>
            <pc:sldMk cId="1856983542" sldId="269"/>
            <ac:spMk id="12" creationId="{CFFD044D-2AD5-4FA5-BFB0-8EFCA8199253}"/>
          </ac:spMkLst>
        </pc:spChg>
        <pc:spChg chg="add mod">
          <ac:chgData name="Samtleben, Ben" userId="21efa502-2f62-47b8-a14d-8bba548ba7d6" providerId="ADAL" clId="{CA5CAA19-DB83-45F4-9EA9-D57B6FB180D6}" dt="2018-12-09T00:18:23.924" v="4564" actId="1037"/>
          <ac:spMkLst>
            <pc:docMk/>
            <pc:sldMk cId="1856983542" sldId="269"/>
            <ac:spMk id="13" creationId="{03E23CF2-3F79-4E7E-B5EB-ABB40FA2E680}"/>
          </ac:spMkLst>
        </pc:spChg>
        <pc:spChg chg="add mod">
          <ac:chgData name="Samtleben, Ben" userId="21efa502-2f62-47b8-a14d-8bba548ba7d6" providerId="ADAL" clId="{CA5CAA19-DB83-45F4-9EA9-D57B6FB180D6}" dt="2018-12-09T00:18:23.924" v="4564" actId="1037"/>
          <ac:spMkLst>
            <pc:docMk/>
            <pc:sldMk cId="1856983542" sldId="269"/>
            <ac:spMk id="14" creationId="{9D06CF8E-4DC9-400C-91F4-F814BF33CAF5}"/>
          </ac:spMkLst>
        </pc:spChg>
        <pc:spChg chg="add mod">
          <ac:chgData name="Samtleben, Ben" userId="21efa502-2f62-47b8-a14d-8bba548ba7d6" providerId="ADAL" clId="{CA5CAA19-DB83-45F4-9EA9-D57B6FB180D6}" dt="2018-12-09T00:39:15.977" v="4797" actId="113"/>
          <ac:spMkLst>
            <pc:docMk/>
            <pc:sldMk cId="1856983542" sldId="269"/>
            <ac:spMk id="16" creationId="{E200E75B-B959-4F43-82EF-003B8DFBF9A1}"/>
          </ac:spMkLst>
        </pc:spChg>
        <pc:picChg chg="del">
          <ac:chgData name="Samtleben, Ben" userId="21efa502-2f62-47b8-a14d-8bba548ba7d6" providerId="ADAL" clId="{CA5CAA19-DB83-45F4-9EA9-D57B6FB180D6}" dt="2018-12-09T00:13:26.620" v="4490" actId="478"/>
          <ac:picMkLst>
            <pc:docMk/>
            <pc:sldMk cId="1856983542" sldId="269"/>
            <ac:picMk id="7" creationId="{D44B673B-6A56-40A9-828C-10E1AE570CB6}"/>
          </ac:picMkLst>
        </pc:picChg>
        <pc:picChg chg="del mod">
          <ac:chgData name="Samtleben, Ben" userId="21efa502-2f62-47b8-a14d-8bba548ba7d6" providerId="ADAL" clId="{CA5CAA19-DB83-45F4-9EA9-D57B6FB180D6}" dt="2018-12-09T00:14:22.823" v="4500" actId="478"/>
          <ac:picMkLst>
            <pc:docMk/>
            <pc:sldMk cId="1856983542" sldId="269"/>
            <ac:picMk id="10" creationId="{C750D976-E233-4BDF-9C7D-3FEE373D795A}"/>
          </ac:picMkLst>
        </pc:picChg>
        <pc:picChg chg="del mod">
          <ac:chgData name="Samtleben, Ben" userId="21efa502-2f62-47b8-a14d-8bba548ba7d6" providerId="ADAL" clId="{CA5CAA19-DB83-45F4-9EA9-D57B6FB180D6}" dt="2018-12-09T00:14:22.120" v="4499" actId="478"/>
          <ac:picMkLst>
            <pc:docMk/>
            <pc:sldMk cId="1856983542" sldId="269"/>
            <ac:picMk id="11" creationId="{246299EA-9E37-46DC-9B01-60940812AC81}"/>
          </ac:picMkLst>
        </pc:picChg>
        <pc:picChg chg="del mod">
          <ac:chgData name="Samtleben, Ben" userId="21efa502-2f62-47b8-a14d-8bba548ba7d6" providerId="ADAL" clId="{CA5CAA19-DB83-45F4-9EA9-D57B6FB180D6}" dt="2018-12-09T00:14:21.441" v="4498" actId="478"/>
          <ac:picMkLst>
            <pc:docMk/>
            <pc:sldMk cId="1856983542" sldId="269"/>
            <ac:picMk id="15" creationId="{95085CCD-06C1-44E9-A54F-2711C3AD9C51}"/>
          </ac:picMkLst>
        </pc:picChg>
      </pc:sldChg>
      <pc:sldChg chg="add">
        <pc:chgData name="Samtleben, Ben" userId="21efa502-2f62-47b8-a14d-8bba548ba7d6" providerId="ADAL" clId="{CA5CAA19-DB83-45F4-9EA9-D57B6FB180D6}" dt="2018-12-09T00:21:28.579" v="4574" actId="113"/>
        <pc:sldMkLst>
          <pc:docMk/>
          <pc:sldMk cId="2468791678" sldId="270"/>
        </pc:sldMkLst>
      </pc:sldChg>
      <pc:sldChg chg="addSp delSp modSp add">
        <pc:chgData name="Samtleben, Ben" userId="21efa502-2f62-47b8-a14d-8bba548ba7d6" providerId="ADAL" clId="{CA5CAA19-DB83-45F4-9EA9-D57B6FB180D6}" dt="2018-12-09T00:33:33.410" v="4695" actId="1076"/>
        <pc:sldMkLst>
          <pc:docMk/>
          <pc:sldMk cId="683274508" sldId="271"/>
        </pc:sldMkLst>
        <pc:spChg chg="mod">
          <ac:chgData name="Samtleben, Ben" userId="21efa502-2f62-47b8-a14d-8bba548ba7d6" providerId="ADAL" clId="{CA5CAA19-DB83-45F4-9EA9-D57B6FB180D6}" dt="2018-12-09T00:32:55.363" v="4690" actId="14100"/>
          <ac:spMkLst>
            <pc:docMk/>
            <pc:sldMk cId="683274508" sldId="271"/>
            <ac:spMk id="2" creationId="{3550A6EC-E7D4-4778-AFA8-3F25E4D794A1}"/>
          </ac:spMkLst>
        </pc:spChg>
        <pc:picChg chg="del">
          <ac:chgData name="Samtleben, Ben" userId="21efa502-2f62-47b8-a14d-8bba548ba7d6" providerId="ADAL" clId="{CA5CAA19-DB83-45F4-9EA9-D57B6FB180D6}" dt="2018-12-09T00:30:56.649" v="4630" actId="478"/>
          <ac:picMkLst>
            <pc:docMk/>
            <pc:sldMk cId="683274508" sldId="271"/>
            <ac:picMk id="4" creationId="{DC94C952-4E9F-4AD1-B232-E7DCFAC28408}"/>
          </ac:picMkLst>
        </pc:picChg>
        <pc:picChg chg="add mod">
          <ac:chgData name="Samtleben, Ben" userId="21efa502-2f62-47b8-a14d-8bba548ba7d6" providerId="ADAL" clId="{CA5CAA19-DB83-45F4-9EA9-D57B6FB180D6}" dt="2018-12-09T00:32:58.816" v="4691" actId="1076"/>
          <ac:picMkLst>
            <pc:docMk/>
            <pc:sldMk cId="683274508" sldId="271"/>
            <ac:picMk id="5" creationId="{A94906B7-41F5-46C5-B9B7-14B73925F618}"/>
          </ac:picMkLst>
        </pc:picChg>
        <pc:picChg chg="del">
          <ac:chgData name="Samtleben, Ben" userId="21efa502-2f62-47b8-a14d-8bba548ba7d6" providerId="ADAL" clId="{CA5CAA19-DB83-45F4-9EA9-D57B6FB180D6}" dt="2018-12-09T00:31:01.301" v="4634" actId="478"/>
          <ac:picMkLst>
            <pc:docMk/>
            <pc:sldMk cId="683274508" sldId="271"/>
            <ac:picMk id="6" creationId="{9AB0D5F2-DB79-452A-ABEC-E06D057BA6F6}"/>
          </ac:picMkLst>
        </pc:picChg>
        <pc:picChg chg="add mod">
          <ac:chgData name="Samtleben, Ben" userId="21efa502-2f62-47b8-a14d-8bba548ba7d6" providerId="ADAL" clId="{CA5CAA19-DB83-45F4-9EA9-D57B6FB180D6}" dt="2018-12-09T00:33:33.410" v="4695" actId="1076"/>
          <ac:picMkLst>
            <pc:docMk/>
            <pc:sldMk cId="683274508" sldId="271"/>
            <ac:picMk id="8" creationId="{52ED0FB9-F5C0-4BBD-A3C3-E0697819D87D}"/>
          </ac:picMkLst>
        </pc:picChg>
        <pc:picChg chg="del">
          <ac:chgData name="Samtleben, Ben" userId="21efa502-2f62-47b8-a14d-8bba548ba7d6" providerId="ADAL" clId="{CA5CAA19-DB83-45F4-9EA9-D57B6FB180D6}" dt="2018-12-09T00:31:01.301" v="4634" actId="478"/>
          <ac:picMkLst>
            <pc:docMk/>
            <pc:sldMk cId="683274508" sldId="271"/>
            <ac:picMk id="12" creationId="{2230DBA0-E7F5-4364-8BB5-DE748CE6C9C9}"/>
          </ac:picMkLst>
        </pc:picChg>
      </pc:sldChg>
      <pc:sldChg chg="add del">
        <pc:chgData name="Samtleben, Ben" userId="21efa502-2f62-47b8-a14d-8bba548ba7d6" providerId="ADAL" clId="{CA5CAA19-DB83-45F4-9EA9-D57B6FB180D6}" dt="2018-12-09T00:28:44.910" v="4628" actId="2696"/>
        <pc:sldMkLst>
          <pc:docMk/>
          <pc:sldMk cId="3084013302" sldId="271"/>
        </pc:sldMkLst>
      </pc:sldChg>
      <pc:sldChg chg="addSp delSp modSp add ord delAnim modAnim">
        <pc:chgData name="Samtleben, Ben" userId="21efa502-2f62-47b8-a14d-8bba548ba7d6" providerId="ADAL" clId="{CA5CAA19-DB83-45F4-9EA9-D57B6FB180D6}" dt="2018-12-09T15:05:12.410" v="5936"/>
        <pc:sldMkLst>
          <pc:docMk/>
          <pc:sldMk cId="2229307452" sldId="272"/>
        </pc:sldMkLst>
        <pc:spChg chg="mod">
          <ac:chgData name="Samtleben, Ben" userId="21efa502-2f62-47b8-a14d-8bba548ba7d6" providerId="ADAL" clId="{CA5CAA19-DB83-45F4-9EA9-D57B6FB180D6}" dt="2018-12-09T00:41:57.171" v="4805" actId="20577"/>
          <ac:spMkLst>
            <pc:docMk/>
            <pc:sldMk cId="2229307452" sldId="272"/>
            <ac:spMk id="2" creationId="{3550A6EC-E7D4-4778-AFA8-3F25E4D794A1}"/>
          </ac:spMkLst>
        </pc:spChg>
        <pc:spChg chg="add mod">
          <ac:chgData name="Samtleben, Ben" userId="21efa502-2f62-47b8-a14d-8bba548ba7d6" providerId="ADAL" clId="{CA5CAA19-DB83-45F4-9EA9-D57B6FB180D6}" dt="2018-12-09T01:03:53.937" v="5492" actId="113"/>
          <ac:spMkLst>
            <pc:docMk/>
            <pc:sldMk cId="2229307452" sldId="272"/>
            <ac:spMk id="3" creationId="{B375A735-2674-412A-88E9-A2EDB2CA04F6}"/>
          </ac:spMkLst>
        </pc:spChg>
        <pc:spChg chg="del">
          <ac:chgData name="Samtleben, Ben" userId="21efa502-2f62-47b8-a14d-8bba548ba7d6" providerId="ADAL" clId="{CA5CAA19-DB83-45F4-9EA9-D57B6FB180D6}" dt="2018-12-09T00:52:53.179" v="5150" actId="478"/>
          <ac:spMkLst>
            <pc:docMk/>
            <pc:sldMk cId="2229307452" sldId="272"/>
            <ac:spMk id="23" creationId="{09542283-E819-4C3D-AAB3-D7B0E4578020}"/>
          </ac:spMkLst>
        </pc:spChg>
        <pc:grpChg chg="add del mod">
          <ac:chgData name="Samtleben, Ben" userId="21efa502-2f62-47b8-a14d-8bba548ba7d6" providerId="ADAL" clId="{CA5CAA19-DB83-45F4-9EA9-D57B6FB180D6}" dt="2018-12-09T00:59:08.963" v="5287" actId="478"/>
          <ac:grpSpMkLst>
            <pc:docMk/>
            <pc:sldMk cId="2229307452" sldId="272"/>
            <ac:grpSpMk id="7" creationId="{340E8B88-FB79-4105-9A3F-66D56B7E37FD}"/>
          </ac:grpSpMkLst>
        </pc:grpChg>
        <pc:picChg chg="add del mod">
          <ac:chgData name="Samtleben, Ben" userId="21efa502-2f62-47b8-a14d-8bba548ba7d6" providerId="ADAL" clId="{CA5CAA19-DB83-45F4-9EA9-D57B6FB180D6}" dt="2018-12-09T00:59:09.681" v="5288" actId="478"/>
          <ac:picMkLst>
            <pc:docMk/>
            <pc:sldMk cId="2229307452" sldId="272"/>
            <ac:picMk id="4" creationId="{CAFAECCC-1E55-474D-AC45-1661BF939152}"/>
          </ac:picMkLst>
        </pc:picChg>
        <pc:picChg chg="add mod">
          <ac:chgData name="Samtleben, Ben" userId="21efa502-2f62-47b8-a14d-8bba548ba7d6" providerId="ADAL" clId="{CA5CAA19-DB83-45F4-9EA9-D57B6FB180D6}" dt="2018-12-09T00:54:02.840" v="5156" actId="164"/>
          <ac:picMkLst>
            <pc:docMk/>
            <pc:sldMk cId="2229307452" sldId="272"/>
            <ac:picMk id="5" creationId="{7CB78483-151F-4A3D-9D47-463B6262AF92}"/>
          </ac:picMkLst>
        </pc:picChg>
        <pc:picChg chg="add mod">
          <ac:chgData name="Samtleben, Ben" userId="21efa502-2f62-47b8-a14d-8bba548ba7d6" providerId="ADAL" clId="{CA5CAA19-DB83-45F4-9EA9-D57B6FB180D6}" dt="2018-12-09T00:54:02.840" v="5156" actId="164"/>
          <ac:picMkLst>
            <pc:docMk/>
            <pc:sldMk cId="2229307452" sldId="272"/>
            <ac:picMk id="6" creationId="{96A382B4-E1EB-47F5-84C3-F3D524A86394}"/>
          </ac:picMkLst>
        </pc:picChg>
        <pc:picChg chg="add mod modCrop">
          <ac:chgData name="Samtleben, Ben" userId="21efa502-2f62-47b8-a14d-8bba548ba7d6" providerId="ADAL" clId="{CA5CAA19-DB83-45F4-9EA9-D57B6FB180D6}" dt="2018-12-09T01:03:08.601" v="5486" actId="1076"/>
          <ac:picMkLst>
            <pc:docMk/>
            <pc:sldMk cId="2229307452" sldId="272"/>
            <ac:picMk id="8" creationId="{B2096A66-29C1-4517-954C-075DD5902672}"/>
          </ac:picMkLst>
        </pc:picChg>
        <pc:picChg chg="del">
          <ac:chgData name="Samtleben, Ben" userId="21efa502-2f62-47b8-a14d-8bba548ba7d6" providerId="ADAL" clId="{CA5CAA19-DB83-45F4-9EA9-D57B6FB180D6}" dt="2018-12-09T00:41:58.966" v="4806" actId="478"/>
          <ac:picMkLst>
            <pc:docMk/>
            <pc:sldMk cId="2229307452" sldId="272"/>
            <ac:picMk id="21" creationId="{0B338826-0589-4874-BB41-590B01ECAD6D}"/>
          </ac:picMkLst>
        </pc:picChg>
      </pc:sldChg>
      <pc:sldChg chg="delSp modSp add del">
        <pc:chgData name="Samtleben, Ben" userId="21efa502-2f62-47b8-a14d-8bba548ba7d6" providerId="ADAL" clId="{CA5CAA19-DB83-45F4-9EA9-D57B6FB180D6}" dt="2018-12-09T00:54:26.319" v="5158" actId="2696"/>
        <pc:sldMkLst>
          <pc:docMk/>
          <pc:sldMk cId="1654614016" sldId="273"/>
        </pc:sldMkLst>
        <pc:spChg chg="del mod">
          <ac:chgData name="Samtleben, Ben" userId="21efa502-2f62-47b8-a14d-8bba548ba7d6" providerId="ADAL" clId="{CA5CAA19-DB83-45F4-9EA9-D57B6FB180D6}" dt="2018-12-09T00:51:55.551" v="5143" actId="478"/>
          <ac:spMkLst>
            <pc:docMk/>
            <pc:sldMk cId="1654614016" sldId="273"/>
            <ac:spMk id="3" creationId="{B375A735-2674-412A-88E9-A2EDB2CA04F6}"/>
          </ac:spMkLst>
        </pc:spChg>
        <pc:picChg chg="del">
          <ac:chgData name="Samtleben, Ben" userId="21efa502-2f62-47b8-a14d-8bba548ba7d6" providerId="ADAL" clId="{CA5CAA19-DB83-45F4-9EA9-D57B6FB180D6}" dt="2018-12-09T00:50:52.046" v="5020" actId="478"/>
          <ac:picMkLst>
            <pc:docMk/>
            <pc:sldMk cId="1654614016" sldId="273"/>
            <ac:picMk id="4" creationId="{CAFAECCC-1E55-474D-AC45-1661BF939152}"/>
          </ac:picMkLst>
        </pc:picChg>
      </pc:sldChg>
      <pc:sldChg chg="addSp delSp modSp add ord delAnim">
        <pc:chgData name="Samtleben, Ben" userId="21efa502-2f62-47b8-a14d-8bba548ba7d6" providerId="ADAL" clId="{CA5CAA19-DB83-45F4-9EA9-D57B6FB180D6}" dt="2018-12-09T15:05:05.338" v="5935"/>
        <pc:sldMkLst>
          <pc:docMk/>
          <pc:sldMk cId="2896160274" sldId="273"/>
        </pc:sldMkLst>
        <pc:spChg chg="mod">
          <ac:chgData name="Samtleben, Ben" userId="21efa502-2f62-47b8-a14d-8bba548ba7d6" providerId="ADAL" clId="{CA5CAA19-DB83-45F4-9EA9-D57B6FB180D6}" dt="2018-12-09T00:56:01.993" v="5235" actId="1076"/>
          <ac:spMkLst>
            <pc:docMk/>
            <pc:sldMk cId="2896160274" sldId="273"/>
            <ac:spMk id="3" creationId="{B375A735-2674-412A-88E9-A2EDB2CA04F6}"/>
          </ac:spMkLst>
        </pc:spChg>
        <pc:spChg chg="add mod">
          <ac:chgData name="Samtleben, Ben" userId="21efa502-2f62-47b8-a14d-8bba548ba7d6" providerId="ADAL" clId="{CA5CAA19-DB83-45F4-9EA9-D57B6FB180D6}" dt="2018-12-09T00:56:31.272" v="5285" actId="20577"/>
          <ac:spMkLst>
            <pc:docMk/>
            <pc:sldMk cId="2896160274" sldId="273"/>
            <ac:spMk id="12" creationId="{E7E5D61E-C8D9-4E02-8948-0DA8F340C880}"/>
          </ac:spMkLst>
        </pc:spChg>
        <pc:grpChg chg="del">
          <ac:chgData name="Samtleben, Ben" userId="21efa502-2f62-47b8-a14d-8bba548ba7d6" providerId="ADAL" clId="{CA5CAA19-DB83-45F4-9EA9-D57B6FB180D6}" dt="2018-12-09T00:54:45.443" v="5160" actId="478"/>
          <ac:grpSpMkLst>
            <pc:docMk/>
            <pc:sldMk cId="2896160274" sldId="273"/>
            <ac:grpSpMk id="7" creationId="{340E8B88-FB79-4105-9A3F-66D56B7E37FD}"/>
          </ac:grpSpMkLst>
        </pc:grpChg>
        <pc:picChg chg="del">
          <ac:chgData name="Samtleben, Ben" userId="21efa502-2f62-47b8-a14d-8bba548ba7d6" providerId="ADAL" clId="{CA5CAA19-DB83-45F4-9EA9-D57B6FB180D6}" dt="2018-12-09T00:54:46.631" v="5161" actId="478"/>
          <ac:picMkLst>
            <pc:docMk/>
            <pc:sldMk cId="2896160274" sldId="273"/>
            <ac:picMk id="4" creationId="{CAFAECCC-1E55-474D-AC45-1661BF939152}"/>
          </ac:picMkLst>
        </pc:picChg>
        <pc:picChg chg="add mod">
          <ac:chgData name="Samtleben, Ben" userId="21efa502-2f62-47b8-a14d-8bba548ba7d6" providerId="ADAL" clId="{CA5CAA19-DB83-45F4-9EA9-D57B6FB180D6}" dt="2018-12-09T00:55:43.607" v="5227" actId="1076"/>
          <ac:picMkLst>
            <pc:docMk/>
            <pc:sldMk cId="2896160274" sldId="273"/>
            <ac:picMk id="10" creationId="{4C5AB1C6-BE25-4C3F-A7D0-291EAC6A7DAF}"/>
          </ac:picMkLst>
        </pc:picChg>
      </pc:sldChg>
      <pc:sldChg chg="modSp add">
        <pc:chgData name="Samtleben, Ben" userId="21efa502-2f62-47b8-a14d-8bba548ba7d6" providerId="ADAL" clId="{CA5CAA19-DB83-45F4-9EA9-D57B6FB180D6}" dt="2018-12-09T01:03:31.865" v="5488" actId="113"/>
        <pc:sldMkLst>
          <pc:docMk/>
          <pc:sldMk cId="4045208776" sldId="274"/>
        </pc:sldMkLst>
        <pc:spChg chg="mod">
          <ac:chgData name="Samtleben, Ben" userId="21efa502-2f62-47b8-a14d-8bba548ba7d6" providerId="ADAL" clId="{CA5CAA19-DB83-45F4-9EA9-D57B6FB180D6}" dt="2018-12-09T01:03:31.865" v="5488" actId="113"/>
          <ac:spMkLst>
            <pc:docMk/>
            <pc:sldMk cId="4045208776" sldId="274"/>
            <ac:spMk id="3" creationId="{B375A735-2674-412A-88E9-A2EDB2CA04F6}"/>
          </ac:spMkLst>
        </pc:spChg>
      </pc:sldChg>
      <pc:sldChg chg="addSp delSp modSp add">
        <pc:chgData name="Samtleben, Ben" userId="21efa502-2f62-47b8-a14d-8bba548ba7d6" providerId="ADAL" clId="{CA5CAA19-DB83-45F4-9EA9-D57B6FB180D6}" dt="2018-12-09T01:08:07.433" v="5558" actId="20577"/>
        <pc:sldMkLst>
          <pc:docMk/>
          <pc:sldMk cId="2334227556" sldId="275"/>
        </pc:sldMkLst>
        <pc:spChg chg="mod">
          <ac:chgData name="Samtleben, Ben" userId="21efa502-2f62-47b8-a14d-8bba548ba7d6" providerId="ADAL" clId="{CA5CAA19-DB83-45F4-9EA9-D57B6FB180D6}" dt="2018-12-09T01:08:07.433" v="5558" actId="20577"/>
          <ac:spMkLst>
            <pc:docMk/>
            <pc:sldMk cId="2334227556" sldId="275"/>
            <ac:spMk id="2" creationId="{3550A6EC-E7D4-4778-AFA8-3F25E4D794A1}"/>
          </ac:spMkLst>
        </pc:spChg>
        <pc:spChg chg="del">
          <ac:chgData name="Samtleben, Ben" userId="21efa502-2f62-47b8-a14d-8bba548ba7d6" providerId="ADAL" clId="{CA5CAA19-DB83-45F4-9EA9-D57B6FB180D6}" dt="2018-12-09T01:04:36.017" v="5510" actId="478"/>
          <ac:spMkLst>
            <pc:docMk/>
            <pc:sldMk cId="2334227556" sldId="275"/>
            <ac:spMk id="3" creationId="{B375A735-2674-412A-88E9-A2EDB2CA04F6}"/>
          </ac:spMkLst>
        </pc:spChg>
        <pc:spChg chg="del">
          <ac:chgData name="Samtleben, Ben" userId="21efa502-2f62-47b8-a14d-8bba548ba7d6" providerId="ADAL" clId="{CA5CAA19-DB83-45F4-9EA9-D57B6FB180D6}" dt="2018-12-09T01:06:35.698" v="5526" actId="478"/>
          <ac:spMkLst>
            <pc:docMk/>
            <pc:sldMk cId="2334227556" sldId="275"/>
            <ac:spMk id="11" creationId="{BE3E6D73-3DD2-4030-BE35-989B518F02A5}"/>
          </ac:spMkLst>
        </pc:spChg>
        <pc:spChg chg="del">
          <ac:chgData name="Samtleben, Ben" userId="21efa502-2f62-47b8-a14d-8bba548ba7d6" providerId="ADAL" clId="{CA5CAA19-DB83-45F4-9EA9-D57B6FB180D6}" dt="2018-12-09T01:04:34.549" v="5509" actId="478"/>
          <ac:spMkLst>
            <pc:docMk/>
            <pc:sldMk cId="2334227556" sldId="275"/>
            <ac:spMk id="12" creationId="{E7E5D61E-C8D9-4E02-8948-0DA8F340C880}"/>
          </ac:spMkLst>
        </pc:spChg>
        <pc:spChg chg="add mod ord">
          <ac:chgData name="Samtleben, Ben" userId="21efa502-2f62-47b8-a14d-8bba548ba7d6" providerId="ADAL" clId="{CA5CAA19-DB83-45F4-9EA9-D57B6FB180D6}" dt="2018-12-09T01:07:12.050" v="5533" actId="1076"/>
          <ac:spMkLst>
            <pc:docMk/>
            <pc:sldMk cId="2334227556" sldId="275"/>
            <ac:spMk id="13" creationId="{CDD806B3-6E63-42B1-9E0E-62835ACB8425}"/>
          </ac:spMkLst>
        </pc:spChg>
        <pc:spChg chg="del">
          <ac:chgData name="Samtleben, Ben" userId="21efa502-2f62-47b8-a14d-8bba548ba7d6" providerId="ADAL" clId="{CA5CAA19-DB83-45F4-9EA9-D57B6FB180D6}" dt="2018-12-09T01:06:34.339" v="5525" actId="478"/>
          <ac:spMkLst>
            <pc:docMk/>
            <pc:sldMk cId="2334227556" sldId="275"/>
            <ac:spMk id="22" creationId="{1D3FAF8D-8913-4571-AA00-115F235BE64B}"/>
          </ac:spMkLst>
        </pc:spChg>
        <pc:picChg chg="add mod ord modCrop">
          <ac:chgData name="Samtleben, Ben" userId="21efa502-2f62-47b8-a14d-8bba548ba7d6" providerId="ADAL" clId="{CA5CAA19-DB83-45F4-9EA9-D57B6FB180D6}" dt="2018-12-09T01:07:05.582" v="5531" actId="732"/>
          <ac:picMkLst>
            <pc:docMk/>
            <pc:sldMk cId="2334227556" sldId="275"/>
            <ac:picMk id="5" creationId="{872173CA-C10F-47E5-AF78-4B92E7C83B55}"/>
          </ac:picMkLst>
        </pc:picChg>
        <pc:picChg chg="del">
          <ac:chgData name="Samtleben, Ben" userId="21efa502-2f62-47b8-a14d-8bba548ba7d6" providerId="ADAL" clId="{CA5CAA19-DB83-45F4-9EA9-D57B6FB180D6}" dt="2018-12-09T01:04:33.033" v="5508" actId="478"/>
          <ac:picMkLst>
            <pc:docMk/>
            <pc:sldMk cId="2334227556" sldId="275"/>
            <ac:picMk id="10" creationId="{4C5AB1C6-BE25-4C3F-A7D0-291EAC6A7DAF}"/>
          </ac:picMkLst>
        </pc:picChg>
        <pc:picChg chg="add mod ord modCrop">
          <ac:chgData name="Samtleben, Ben" userId="21efa502-2f62-47b8-a14d-8bba548ba7d6" providerId="ADAL" clId="{CA5CAA19-DB83-45F4-9EA9-D57B6FB180D6}" dt="2018-12-09T01:07:55.873" v="5543" actId="171"/>
          <ac:picMkLst>
            <pc:docMk/>
            <pc:sldMk cId="2334227556" sldId="275"/>
            <ac:picMk id="14" creationId="{0959A51F-EFDA-467E-8698-FD4BD0BE021D}"/>
          </ac:picMkLst>
        </pc:picChg>
      </pc:sldChg>
      <pc:sldChg chg="addSp delSp modSp add">
        <pc:chgData name="Samtleben, Ben" userId="21efa502-2f62-47b8-a14d-8bba548ba7d6" providerId="ADAL" clId="{CA5CAA19-DB83-45F4-9EA9-D57B6FB180D6}" dt="2018-12-09T01:19:57.274" v="5922" actId="1076"/>
        <pc:sldMkLst>
          <pc:docMk/>
          <pc:sldMk cId="4253461254" sldId="276"/>
        </pc:sldMkLst>
        <pc:spChg chg="del mod">
          <ac:chgData name="Samtleben, Ben" userId="21efa502-2f62-47b8-a14d-8bba548ba7d6" providerId="ADAL" clId="{CA5CAA19-DB83-45F4-9EA9-D57B6FB180D6}" dt="2018-12-09T01:15:43.940" v="5702" actId="478"/>
          <ac:spMkLst>
            <pc:docMk/>
            <pc:sldMk cId="4253461254" sldId="276"/>
            <ac:spMk id="2" creationId="{3550A6EC-E7D4-4778-AFA8-3F25E4D794A1}"/>
          </ac:spMkLst>
        </pc:spChg>
        <pc:spChg chg="add del mod">
          <ac:chgData name="Samtleben, Ben" userId="21efa502-2f62-47b8-a14d-8bba548ba7d6" providerId="ADAL" clId="{CA5CAA19-DB83-45F4-9EA9-D57B6FB180D6}" dt="2018-12-09T01:15:49.732" v="5704" actId="478"/>
          <ac:spMkLst>
            <pc:docMk/>
            <pc:sldMk cId="4253461254" sldId="276"/>
            <ac:spMk id="4" creationId="{24387DC1-EF06-496B-ABB1-32377D8BBE91}"/>
          </ac:spMkLst>
        </pc:spChg>
        <pc:spChg chg="add del mod">
          <ac:chgData name="Samtleben, Ben" userId="21efa502-2f62-47b8-a14d-8bba548ba7d6" providerId="ADAL" clId="{CA5CAA19-DB83-45F4-9EA9-D57B6FB180D6}" dt="2018-12-09T01:15:33.887" v="5700" actId="478"/>
          <ac:spMkLst>
            <pc:docMk/>
            <pc:sldMk cId="4253461254" sldId="276"/>
            <ac:spMk id="6" creationId="{54FBEB3E-295E-444E-9B1B-47156FB52858}"/>
          </ac:spMkLst>
        </pc:spChg>
        <pc:spChg chg="add mod">
          <ac:chgData name="Samtleben, Ben" userId="21efa502-2f62-47b8-a14d-8bba548ba7d6" providerId="ADAL" clId="{CA5CAA19-DB83-45F4-9EA9-D57B6FB180D6}" dt="2018-12-09T01:19:51.807" v="5920" actId="1076"/>
          <ac:spMkLst>
            <pc:docMk/>
            <pc:sldMk cId="4253461254" sldId="276"/>
            <ac:spMk id="9" creationId="{D1A6C27B-3A50-4685-A335-927C8C5DB199}"/>
          </ac:spMkLst>
        </pc:spChg>
        <pc:spChg chg="add mod">
          <ac:chgData name="Samtleben, Ben" userId="21efa502-2f62-47b8-a14d-8bba548ba7d6" providerId="ADAL" clId="{CA5CAA19-DB83-45F4-9EA9-D57B6FB180D6}" dt="2018-12-09T01:19:57.274" v="5922" actId="1076"/>
          <ac:spMkLst>
            <pc:docMk/>
            <pc:sldMk cId="4253461254" sldId="276"/>
            <ac:spMk id="10" creationId="{3FC4D15C-424C-423A-930B-81FA1FE202E0}"/>
          </ac:spMkLst>
        </pc:spChg>
        <pc:spChg chg="del">
          <ac:chgData name="Samtleben, Ben" userId="21efa502-2f62-47b8-a14d-8bba548ba7d6" providerId="ADAL" clId="{CA5CAA19-DB83-45F4-9EA9-D57B6FB180D6}" dt="2018-12-09T01:14:33.205" v="5688" actId="478"/>
          <ac:spMkLst>
            <pc:docMk/>
            <pc:sldMk cId="4253461254" sldId="276"/>
            <ac:spMk id="13" creationId="{CDD806B3-6E63-42B1-9E0E-62835ACB8425}"/>
          </ac:spMkLst>
        </pc:spChg>
        <pc:picChg chg="mod modCrop">
          <ac:chgData name="Samtleben, Ben" userId="21efa502-2f62-47b8-a14d-8bba548ba7d6" providerId="ADAL" clId="{CA5CAA19-DB83-45F4-9EA9-D57B6FB180D6}" dt="2018-12-09T01:19:49.382" v="5919" actId="1076"/>
          <ac:picMkLst>
            <pc:docMk/>
            <pc:sldMk cId="4253461254" sldId="276"/>
            <ac:picMk id="5" creationId="{872173CA-C10F-47E5-AF78-4B92E7C83B55}"/>
          </ac:picMkLst>
        </pc:picChg>
        <pc:picChg chg="del">
          <ac:chgData name="Samtleben, Ben" userId="21efa502-2f62-47b8-a14d-8bba548ba7d6" providerId="ADAL" clId="{CA5CAA19-DB83-45F4-9EA9-D57B6FB180D6}" dt="2018-12-09T01:14:40.828" v="5690" actId="478"/>
          <ac:picMkLst>
            <pc:docMk/>
            <pc:sldMk cId="4253461254" sldId="276"/>
            <ac:picMk id="14" creationId="{0959A51F-EFDA-467E-8698-FD4BD0BE021D}"/>
          </ac:picMkLst>
        </pc:picChg>
      </pc:sldChg>
      <pc:sldMasterChg chg="addSp delSp modSp modTransition modSldLayout">
        <pc:chgData name="Samtleben, Ben" userId="21efa502-2f62-47b8-a14d-8bba548ba7d6" providerId="ADAL" clId="{CA5CAA19-DB83-45F4-9EA9-D57B6FB180D6}" dt="2018-12-05T14:54:29.765" v="2310" actId="478"/>
        <pc:sldMasterMkLst>
          <pc:docMk/>
          <pc:sldMasterMk cId="0" sldId="2147483840"/>
        </pc:sldMasterMkLst>
        <pc:spChg chg="del">
          <ac:chgData name="Samtleben, Ben" userId="21efa502-2f62-47b8-a14d-8bba548ba7d6" providerId="ADAL" clId="{CA5CAA19-DB83-45F4-9EA9-D57B6FB180D6}" dt="2018-12-05T14:52:28.704" v="2279" actId="478"/>
          <ac:spMkLst>
            <pc:docMk/>
            <pc:sldMasterMk cId="0" sldId="2147483840"/>
            <ac:spMk id="6" creationId="{00000000-0000-0000-0000-000000000000}"/>
          </ac:spMkLst>
        </pc:spChg>
        <pc:grpChg chg="del">
          <ac:chgData name="Samtleben, Ben" userId="21efa502-2f62-47b8-a14d-8bba548ba7d6" providerId="ADAL" clId="{CA5CAA19-DB83-45F4-9EA9-D57B6FB180D6}" dt="2018-12-05T14:53:10.421" v="2296" actId="478"/>
          <ac:grpSpMkLst>
            <pc:docMk/>
            <pc:sldMasterMk cId="0" sldId="2147483840"/>
            <ac:grpSpMk id="7" creationId="{00000000-0000-0000-0000-000000000000}"/>
          </ac:grpSpMkLst>
        </pc:grpChg>
        <pc:picChg chg="add del mod ord">
          <ac:chgData name="Samtleben, Ben" userId="21efa502-2f62-47b8-a14d-8bba548ba7d6" providerId="ADAL" clId="{CA5CAA19-DB83-45F4-9EA9-D57B6FB180D6}" dt="2018-12-05T14:54:29.765" v="2310" actId="478"/>
          <ac:picMkLst>
            <pc:docMk/>
            <pc:sldMasterMk cId="0" sldId="2147483840"/>
            <ac:picMk id="11" creationId="{B62DF1F6-FB0D-4EF7-83A7-6441E334BFF9}"/>
          </ac:picMkLst>
        </pc:picChg>
        <pc:picChg chg="add del mod ord">
          <ac:chgData name="Samtleben, Ben" userId="21efa502-2f62-47b8-a14d-8bba548ba7d6" providerId="ADAL" clId="{CA5CAA19-DB83-45F4-9EA9-D57B6FB180D6}" dt="2018-12-05T14:54:27.306" v="2309" actId="167"/>
          <ac:picMkLst>
            <pc:docMk/>
            <pc:sldMasterMk cId="0" sldId="2147483840"/>
            <ac:picMk id="13" creationId="{19F60694-6AD8-4C98-B29F-4F193E50FF24}"/>
          </ac:picMkLst>
        </pc:picChg>
        <pc:sldLayoutChg chg="modTransition">
          <pc:chgData name="Samtleben, Ben" userId="21efa502-2f62-47b8-a14d-8bba548ba7d6" providerId="ADAL" clId="{CA5CAA19-DB83-45F4-9EA9-D57B6FB180D6}" dt="2018-12-05T14:06:02.140" v="1331" actId="478"/>
          <pc:sldLayoutMkLst>
            <pc:docMk/>
            <pc:sldMasterMk cId="0" sldId="2147483840"/>
            <pc:sldLayoutMk cId="0" sldId="2147483841"/>
          </pc:sldLayoutMkLst>
        </pc:sldLayoutChg>
        <pc:sldLayoutChg chg="addSp delSp modTransition">
          <pc:chgData name="Samtleben, Ben" userId="21efa502-2f62-47b8-a14d-8bba548ba7d6" providerId="ADAL" clId="{CA5CAA19-DB83-45F4-9EA9-D57B6FB180D6}" dt="2018-12-05T14:52:10.753" v="2275" actId="478"/>
          <pc:sldLayoutMkLst>
            <pc:docMk/>
            <pc:sldMasterMk cId="0" sldId="2147483840"/>
            <pc:sldLayoutMk cId="0" sldId="2147483842"/>
          </pc:sldLayoutMkLst>
          <pc:spChg chg="add del">
            <ac:chgData name="Samtleben, Ben" userId="21efa502-2f62-47b8-a14d-8bba548ba7d6" providerId="ADAL" clId="{CA5CAA19-DB83-45F4-9EA9-D57B6FB180D6}" dt="2018-12-05T14:52:10.753" v="2275" actId="478"/>
            <ac:spMkLst>
              <pc:docMk/>
              <pc:sldMasterMk cId="0" sldId="2147483840"/>
              <pc:sldLayoutMk cId="0" sldId="2147483842"/>
              <ac:spMk id="6" creationId="{00000000-0000-0000-0000-000000000000}"/>
            </ac:spMkLst>
          </pc:spChg>
        </pc:sldLayoutChg>
        <pc:sldLayoutChg chg="modTransition">
          <pc:chgData name="Samtleben, Ben" userId="21efa502-2f62-47b8-a14d-8bba548ba7d6" providerId="ADAL" clId="{CA5CAA19-DB83-45F4-9EA9-D57B6FB180D6}" dt="2018-12-05T14:06:02.140" v="1331" actId="478"/>
          <pc:sldLayoutMkLst>
            <pc:docMk/>
            <pc:sldMasterMk cId="0" sldId="2147483840"/>
            <pc:sldLayoutMk cId="0" sldId="2147483843"/>
          </pc:sldLayoutMkLst>
        </pc:sldLayoutChg>
        <pc:sldLayoutChg chg="modTransition">
          <pc:chgData name="Samtleben, Ben" userId="21efa502-2f62-47b8-a14d-8bba548ba7d6" providerId="ADAL" clId="{CA5CAA19-DB83-45F4-9EA9-D57B6FB180D6}" dt="2018-12-05T14:06:02.140" v="1331" actId="478"/>
          <pc:sldLayoutMkLst>
            <pc:docMk/>
            <pc:sldMasterMk cId="0" sldId="2147483840"/>
            <pc:sldLayoutMk cId="0" sldId="2147483844"/>
          </pc:sldLayoutMkLst>
        </pc:sldLayoutChg>
        <pc:sldLayoutChg chg="modTransition">
          <pc:chgData name="Samtleben, Ben" userId="21efa502-2f62-47b8-a14d-8bba548ba7d6" providerId="ADAL" clId="{CA5CAA19-DB83-45F4-9EA9-D57B6FB180D6}" dt="2018-12-05T14:06:02.140" v="1331" actId="478"/>
          <pc:sldLayoutMkLst>
            <pc:docMk/>
            <pc:sldMasterMk cId="0" sldId="2147483840"/>
            <pc:sldLayoutMk cId="0" sldId="2147483845"/>
          </pc:sldLayoutMkLst>
        </pc:sldLayoutChg>
        <pc:sldLayoutChg chg="modTransition">
          <pc:chgData name="Samtleben, Ben" userId="21efa502-2f62-47b8-a14d-8bba548ba7d6" providerId="ADAL" clId="{CA5CAA19-DB83-45F4-9EA9-D57B6FB180D6}" dt="2018-12-05T14:06:02.140" v="1331" actId="478"/>
          <pc:sldLayoutMkLst>
            <pc:docMk/>
            <pc:sldMasterMk cId="0" sldId="2147483840"/>
            <pc:sldLayoutMk cId="0" sldId="2147483846"/>
          </pc:sldLayoutMkLst>
        </pc:sldLayoutChg>
        <pc:sldLayoutChg chg="modTransition">
          <pc:chgData name="Samtleben, Ben" userId="21efa502-2f62-47b8-a14d-8bba548ba7d6" providerId="ADAL" clId="{CA5CAA19-DB83-45F4-9EA9-D57B6FB180D6}" dt="2018-12-05T14:06:02.140" v="1331" actId="478"/>
          <pc:sldLayoutMkLst>
            <pc:docMk/>
            <pc:sldMasterMk cId="0" sldId="2147483840"/>
            <pc:sldLayoutMk cId="0" sldId="2147483847"/>
          </pc:sldLayoutMkLst>
        </pc:sldLayoutChg>
        <pc:sldLayoutChg chg="modTransition">
          <pc:chgData name="Samtleben, Ben" userId="21efa502-2f62-47b8-a14d-8bba548ba7d6" providerId="ADAL" clId="{CA5CAA19-DB83-45F4-9EA9-D57B6FB180D6}" dt="2018-12-05T14:06:02.140" v="1331" actId="478"/>
          <pc:sldLayoutMkLst>
            <pc:docMk/>
            <pc:sldMasterMk cId="0" sldId="2147483840"/>
            <pc:sldLayoutMk cId="0" sldId="2147483848"/>
          </pc:sldLayoutMkLst>
        </pc:sldLayoutChg>
        <pc:sldLayoutChg chg="modTransition">
          <pc:chgData name="Samtleben, Ben" userId="21efa502-2f62-47b8-a14d-8bba548ba7d6" providerId="ADAL" clId="{CA5CAA19-DB83-45F4-9EA9-D57B6FB180D6}" dt="2018-12-05T14:06:02.140" v="1331" actId="478"/>
          <pc:sldLayoutMkLst>
            <pc:docMk/>
            <pc:sldMasterMk cId="0" sldId="2147483840"/>
            <pc:sldLayoutMk cId="0" sldId="2147483849"/>
          </pc:sldLayoutMkLst>
        </pc:sldLayoutChg>
        <pc:sldLayoutChg chg="modTransition">
          <pc:chgData name="Samtleben, Ben" userId="21efa502-2f62-47b8-a14d-8bba548ba7d6" providerId="ADAL" clId="{CA5CAA19-DB83-45F4-9EA9-D57B6FB180D6}" dt="2018-12-05T14:06:02.140" v="1331" actId="478"/>
          <pc:sldLayoutMkLst>
            <pc:docMk/>
            <pc:sldMasterMk cId="0" sldId="2147483840"/>
            <pc:sldLayoutMk cId="0" sldId="2147483850"/>
          </pc:sldLayoutMkLst>
        </pc:sldLayoutChg>
        <pc:sldLayoutChg chg="modTransition">
          <pc:chgData name="Samtleben, Ben" userId="21efa502-2f62-47b8-a14d-8bba548ba7d6" providerId="ADAL" clId="{CA5CAA19-DB83-45F4-9EA9-D57B6FB180D6}" dt="2018-12-05T14:06:02.140" v="1331" actId="478"/>
          <pc:sldLayoutMkLst>
            <pc:docMk/>
            <pc:sldMasterMk cId="0" sldId="2147483840"/>
            <pc:sldLayoutMk cId="0" sldId="2147483851"/>
          </pc:sldLayoutMkLst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2.wdp"/><Relationship Id="rId4" Type="http://schemas.openxmlformats.org/officeDocument/2006/relationships/image" Target="../media/image5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2.wdp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7200" cap="none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48B07-2C06-4CF2-8E91-F7385E71E2CB}" type="datetimeFigureOut">
              <a:rPr lang="en-US" dirty="0"/>
              <a:t>12/9/2018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  <a:prstGeom prst="rect">
            <a:avLst/>
          </a:prstGeom>
        </p:spPr>
        <p:txBody>
          <a:bodyPr/>
          <a:lstStyle>
            <a:lvl1pPr>
              <a:defRPr sz="2800" b="0"/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1069D4-B020-4602-B87C-B094679675DF}" type="datetimeFigureOut">
              <a:rPr lang="en-US" dirty="0"/>
              <a:t>12/9/2018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C11EA-3D59-4DFE-9385-0A032B3191AF}" type="datetimeFigureOut">
              <a:rPr lang="en-US" dirty="0"/>
              <a:t>12/9/2018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4936D4-0671-4B70-A95D-BFBC9A35DA5B}" type="datetimeFigureOut">
              <a:rPr lang="en-US" dirty="0"/>
              <a:t>12/9/2018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7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DDD67DAC-232D-4042-B5C0-E64770A42A28}" type="datetimeFigureOut">
              <a:rPr lang="en-US" dirty="0"/>
              <a:t>12/9/2018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CECD2C-79BD-4B90-B3FA-E3B19B3FF97B}" type="datetimeFigureOut">
              <a:rPr lang="en-US" dirty="0"/>
              <a:t>12/9/2018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E9FDB6-7A26-4DBB-9BB0-088C0534314D}" type="datetimeFigureOut">
              <a:rPr lang="en-US" dirty="0"/>
              <a:t>12/9/2018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7C72F-E0F0-449A-A903-6D7865ED3EFA}" type="datetimeFigureOut">
              <a:rPr lang="en-US" dirty="0"/>
              <a:t>12/9/2018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1207D-C9F3-42EA-960B-DC9955B358C7}" type="datetimeFigureOut">
              <a:rPr lang="en-US" dirty="0"/>
              <a:t>12/9/2018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8827A6-8947-4115-8D9E-E89B1EC0518D}" type="datetimeFigureOut">
              <a:rPr lang="en-US" dirty="0"/>
              <a:t>12/9/2018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460A6F-F31A-4CA3-B222-0B3C224FF998}" type="datetimeFigureOut">
              <a:rPr lang="en-US" dirty="0"/>
              <a:t>12/9/2018</a:t>
            </a:fld>
            <a:endParaRPr lang="en-US" dirty="0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19F60694-6AD8-4C98-B29F-4F193E50FF24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1320146" y="6165254"/>
            <a:ext cx="580182" cy="580182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648A1663-7765-4EF4-B97F-A02E70C6265E}" type="datetimeFigureOut">
              <a:rPr lang="en-US" dirty="0"/>
              <a:t>12/9/2018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transition spd="slow">
    <p:push dir="u"/>
  </p:transition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 cap="none" baseline="0">
          <a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CCED3D5-86D2-484B-B1FD-AEC4475412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594" b="7594"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A07E533-1AF0-48DE-9843-5A585E5BFED2}"/>
              </a:ext>
            </a:extLst>
          </p:cNvPr>
          <p:cNvSpPr/>
          <p:nvPr/>
        </p:nvSpPr>
        <p:spPr>
          <a:xfrm>
            <a:off x="0" y="5567423"/>
            <a:ext cx="12192000" cy="1290577"/>
          </a:xfrm>
          <a:prstGeom prst="rect">
            <a:avLst/>
          </a:prstGeom>
          <a:solidFill>
            <a:schemeClr val="tx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3CFE54-3296-48A9-97D3-F65597F9F8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004" y="245050"/>
            <a:ext cx="5368614" cy="18368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CCBEE01-AECC-47F5-9ED3-1D59B6A69839}"/>
              </a:ext>
            </a:extLst>
          </p:cNvPr>
          <p:cNvSpPr txBox="1"/>
          <p:nvPr/>
        </p:nvSpPr>
        <p:spPr>
          <a:xfrm>
            <a:off x="384004" y="5951101"/>
            <a:ext cx="73883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Project for a calendar web application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1EA853-2F8F-48B7-9BD6-4A7EBB7CADFC}"/>
              </a:ext>
            </a:extLst>
          </p:cNvPr>
          <p:cNvSpPr txBox="1"/>
          <p:nvPr/>
        </p:nvSpPr>
        <p:spPr>
          <a:xfrm>
            <a:off x="8927886" y="5781824"/>
            <a:ext cx="28801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chemeClr val="bg1"/>
                </a:solidFill>
              </a:rPr>
              <a:t>Anett Richel</a:t>
            </a:r>
          </a:p>
          <a:p>
            <a:pPr algn="r"/>
            <a:r>
              <a:rPr lang="en-US" b="1" dirty="0">
                <a:solidFill>
                  <a:schemeClr val="bg1"/>
                </a:solidFill>
              </a:rPr>
              <a:t>Lukas Qualo</a:t>
            </a:r>
          </a:p>
          <a:p>
            <a:pPr algn="r"/>
            <a:r>
              <a:rPr lang="en-US" b="1" dirty="0">
                <a:solidFill>
                  <a:schemeClr val="bg1"/>
                </a:solidFill>
              </a:rPr>
              <a:t>Ben Samtleben</a:t>
            </a:r>
          </a:p>
        </p:txBody>
      </p:sp>
    </p:spTree>
    <p:extLst>
      <p:ext uri="{BB962C8B-B14F-4D97-AF65-F5344CB8AC3E}">
        <p14:creationId xmlns:p14="http://schemas.microsoft.com/office/powerpoint/2010/main" val="1144911371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DC94C952-4E9F-4AD1-B232-E7DCFAC284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906"/>
          <a:stretch/>
        </p:blipFill>
        <p:spPr>
          <a:xfrm>
            <a:off x="1740877" y="956686"/>
            <a:ext cx="8710245" cy="59013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550A6EC-E7D4-4778-AFA8-3F25E4D79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100416"/>
            <a:ext cx="10058400" cy="1088020"/>
          </a:xfrm>
        </p:spPr>
        <p:txBody>
          <a:bodyPr/>
          <a:lstStyle/>
          <a:p>
            <a:r>
              <a:rPr lang="en-US" dirty="0"/>
              <a:t>Project Overview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E3E6D73-3DD2-4030-BE35-989B518F02A5}"/>
              </a:ext>
            </a:extLst>
          </p:cNvPr>
          <p:cNvSpPr/>
          <p:nvPr/>
        </p:nvSpPr>
        <p:spPr>
          <a:xfrm flipV="1">
            <a:off x="10539045" y="5805793"/>
            <a:ext cx="1652955" cy="541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D3FAF8D-8913-4571-AA00-115F235BE64B}"/>
              </a:ext>
            </a:extLst>
          </p:cNvPr>
          <p:cNvSpPr/>
          <p:nvPr/>
        </p:nvSpPr>
        <p:spPr>
          <a:xfrm>
            <a:off x="11887200" y="636609"/>
            <a:ext cx="304800" cy="17014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9AB0D5F2-DB79-452A-ABEC-E06D057BA6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8405" y="4551064"/>
            <a:ext cx="2071868" cy="723106"/>
          </a:xfrm>
          <a:prstGeom prst="rect">
            <a:avLst/>
          </a:prstGeom>
        </p:spPr>
      </p:pic>
      <p:pic>
        <p:nvPicPr>
          <p:cNvPr id="12" name="Picture 11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2230DBA0-E7F5-4364-8BB5-DE748CE6C9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398" t="49762" r="55825" b="42086"/>
          <a:stretch/>
        </p:blipFill>
        <p:spPr>
          <a:xfrm rot="16200000">
            <a:off x="6267285" y="4705375"/>
            <a:ext cx="590309" cy="51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645392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50A6EC-E7D4-4778-AFA8-3F25E4D79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2514" y="0"/>
            <a:ext cx="843281" cy="6858000"/>
          </a:xfrm>
        </p:spPr>
        <p:txBody>
          <a:bodyPr>
            <a:noAutofit/>
          </a:bodyPr>
          <a:lstStyle/>
          <a:p>
            <a:pPr algn="ctr"/>
            <a:r>
              <a:rPr lang="en-US" sz="2800" dirty="0"/>
              <a:t>M</a:t>
            </a:r>
            <a:br>
              <a:rPr lang="en-US" sz="2800" dirty="0"/>
            </a:br>
            <a:r>
              <a:rPr lang="en-US" sz="2800" dirty="0"/>
              <a:t>V</a:t>
            </a:r>
            <a:br>
              <a:rPr lang="en-US" sz="2800" dirty="0"/>
            </a:br>
            <a:r>
              <a:rPr lang="en-US" sz="2800" dirty="0"/>
              <a:t>C</a:t>
            </a:r>
            <a:br>
              <a:rPr lang="en-US" sz="2800" dirty="0"/>
            </a:br>
            <a:br>
              <a:rPr lang="en-US" sz="2800" dirty="0"/>
            </a:br>
            <a:r>
              <a:rPr lang="en-US" sz="2800" dirty="0"/>
              <a:t>A</a:t>
            </a:r>
            <a:br>
              <a:rPr lang="en-US" sz="2800" dirty="0"/>
            </a:br>
            <a:r>
              <a:rPr lang="en-US" sz="2800" dirty="0"/>
              <a:t>R</a:t>
            </a:r>
            <a:br>
              <a:rPr lang="en-US" sz="2800" dirty="0"/>
            </a:br>
            <a:r>
              <a:rPr lang="en-US" sz="2800" dirty="0"/>
              <a:t>C</a:t>
            </a:r>
            <a:br>
              <a:rPr lang="en-US" sz="2800" dirty="0"/>
            </a:br>
            <a:r>
              <a:rPr lang="en-US" sz="2800" dirty="0"/>
              <a:t>H</a:t>
            </a:r>
            <a:br>
              <a:rPr lang="en-US" sz="2800" dirty="0"/>
            </a:br>
            <a:r>
              <a:rPr lang="en-US" sz="2800" dirty="0"/>
              <a:t>I</a:t>
            </a:r>
            <a:br>
              <a:rPr lang="en-US" sz="2800" dirty="0"/>
            </a:br>
            <a:r>
              <a:rPr lang="en-US" sz="2800" dirty="0"/>
              <a:t>T</a:t>
            </a:r>
            <a:br>
              <a:rPr lang="en-US" sz="2800" dirty="0"/>
            </a:br>
            <a:r>
              <a:rPr lang="en-US" sz="2800" dirty="0"/>
              <a:t>E</a:t>
            </a:r>
            <a:br>
              <a:rPr lang="en-US" sz="2800" dirty="0"/>
            </a:br>
            <a:r>
              <a:rPr lang="en-US" sz="2800" dirty="0"/>
              <a:t>C</a:t>
            </a:r>
            <a:br>
              <a:rPr lang="en-US" sz="2800" dirty="0"/>
            </a:br>
            <a:r>
              <a:rPr lang="en-US" sz="2800" dirty="0"/>
              <a:t>T</a:t>
            </a:r>
            <a:br>
              <a:rPr lang="en-US" sz="2800" dirty="0"/>
            </a:br>
            <a:r>
              <a:rPr lang="en-US" sz="2800" dirty="0"/>
              <a:t>U</a:t>
            </a:r>
            <a:br>
              <a:rPr lang="en-US" sz="2800" dirty="0"/>
            </a:br>
            <a:r>
              <a:rPr lang="en-US" sz="2800" dirty="0"/>
              <a:t>R</a:t>
            </a:r>
            <a:br>
              <a:rPr lang="en-US" sz="2800" dirty="0"/>
            </a:br>
            <a:r>
              <a:rPr lang="en-US" sz="2800" dirty="0"/>
              <a:t>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E3E6D73-3DD2-4030-BE35-989B518F02A5}"/>
              </a:ext>
            </a:extLst>
          </p:cNvPr>
          <p:cNvSpPr/>
          <p:nvPr/>
        </p:nvSpPr>
        <p:spPr>
          <a:xfrm flipV="1">
            <a:off x="10539045" y="5805793"/>
            <a:ext cx="1652955" cy="541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D3FAF8D-8913-4571-AA00-115F235BE64B}"/>
              </a:ext>
            </a:extLst>
          </p:cNvPr>
          <p:cNvSpPr/>
          <p:nvPr/>
        </p:nvSpPr>
        <p:spPr>
          <a:xfrm>
            <a:off x="11887200" y="636609"/>
            <a:ext cx="304800" cy="17014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text, map&#10;&#10;Description generated with very high confidence">
            <a:extLst>
              <a:ext uri="{FF2B5EF4-FFF2-40B4-BE49-F238E27FC236}">
                <a16:creationId xmlns:a16="http://schemas.microsoft.com/office/drawing/2014/main" id="{A94906B7-41F5-46C5-B9B7-14B73925F6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2312" y="296278"/>
            <a:ext cx="5498415" cy="6265443"/>
          </a:xfrm>
          <a:prstGeom prst="rect">
            <a:avLst/>
          </a:prstGeom>
        </p:spPr>
      </p:pic>
      <p:pic>
        <p:nvPicPr>
          <p:cNvPr id="8" name="Picture 7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52ED0FB9-F5C0-4BBD-A3C3-E0697819D8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75240" y="296278"/>
            <a:ext cx="1711960" cy="1711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274508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50A6EC-E7D4-4778-AFA8-3F25E4D79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100416"/>
            <a:ext cx="10058400" cy="1088020"/>
          </a:xfrm>
        </p:spPr>
        <p:txBody>
          <a:bodyPr/>
          <a:lstStyle/>
          <a:p>
            <a:r>
              <a:rPr lang="en-US" dirty="0"/>
              <a:t>Class Diagram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E3E6D73-3DD2-4030-BE35-989B518F02A5}"/>
              </a:ext>
            </a:extLst>
          </p:cNvPr>
          <p:cNvSpPr/>
          <p:nvPr/>
        </p:nvSpPr>
        <p:spPr>
          <a:xfrm flipV="1">
            <a:off x="10539045" y="5805793"/>
            <a:ext cx="1652955" cy="541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0B338826-0589-4874-BB41-590B01ECAD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000" r="13149"/>
          <a:stretch/>
        </p:blipFill>
        <p:spPr>
          <a:xfrm>
            <a:off x="0" y="1215343"/>
            <a:ext cx="12083969" cy="5600114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1D3FAF8D-8913-4571-AA00-115F235BE64B}"/>
              </a:ext>
            </a:extLst>
          </p:cNvPr>
          <p:cNvSpPr/>
          <p:nvPr/>
        </p:nvSpPr>
        <p:spPr>
          <a:xfrm>
            <a:off x="11887200" y="636609"/>
            <a:ext cx="304800" cy="17014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9542283-E819-4C3D-AAB3-D7B0E4578020}"/>
              </a:ext>
            </a:extLst>
          </p:cNvPr>
          <p:cNvSpPr/>
          <p:nvPr/>
        </p:nvSpPr>
        <p:spPr>
          <a:xfrm>
            <a:off x="11136774" y="2947860"/>
            <a:ext cx="1055226" cy="11254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791678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50A6EC-E7D4-4778-AFA8-3F25E4D79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100416"/>
            <a:ext cx="10058400" cy="1088020"/>
          </a:xfrm>
        </p:spPr>
        <p:txBody>
          <a:bodyPr/>
          <a:lstStyle/>
          <a:p>
            <a:r>
              <a:rPr lang="en-US" dirty="0"/>
              <a:t>Quality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E3E6D73-3DD2-4030-BE35-989B518F02A5}"/>
              </a:ext>
            </a:extLst>
          </p:cNvPr>
          <p:cNvSpPr/>
          <p:nvPr/>
        </p:nvSpPr>
        <p:spPr>
          <a:xfrm flipV="1">
            <a:off x="10539045" y="5805793"/>
            <a:ext cx="1652955" cy="541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D3FAF8D-8913-4571-AA00-115F235BE64B}"/>
              </a:ext>
            </a:extLst>
          </p:cNvPr>
          <p:cNvSpPr/>
          <p:nvPr/>
        </p:nvSpPr>
        <p:spPr>
          <a:xfrm>
            <a:off x="11887200" y="636609"/>
            <a:ext cx="304800" cy="17014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375A735-2674-412A-88E9-A2EDB2CA04F6}"/>
              </a:ext>
            </a:extLst>
          </p:cNvPr>
          <p:cNvSpPr/>
          <p:nvPr/>
        </p:nvSpPr>
        <p:spPr>
          <a:xfrm>
            <a:off x="304800" y="2444252"/>
            <a:ext cx="3860800" cy="29277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ts val="2760"/>
              </a:lnSpc>
              <a:buFont typeface="Wingdings" panose="05000000000000000000" pitchFamily="2" charset="2"/>
              <a:buChar char="§"/>
            </a:pPr>
            <a:r>
              <a:rPr lang="en-US" b="1" dirty="0"/>
              <a:t>Software requirements specification </a:t>
            </a:r>
            <a:r>
              <a:rPr lang="en-US" dirty="0"/>
              <a:t>clarifies all requirements and use case expectations</a:t>
            </a:r>
          </a:p>
          <a:p>
            <a:pPr marL="285750" indent="-285750">
              <a:lnSpc>
                <a:spcPts val="2760"/>
              </a:lnSpc>
              <a:buFont typeface="Wingdings" panose="05000000000000000000" pitchFamily="2" charset="2"/>
              <a:buChar char="§"/>
            </a:pPr>
            <a:endParaRPr lang="en-US" b="1" dirty="0"/>
          </a:p>
          <a:p>
            <a:pPr marL="285750" indent="-285750">
              <a:lnSpc>
                <a:spcPts val="2760"/>
              </a:lnSpc>
              <a:buFont typeface="Wingdings" panose="05000000000000000000" pitchFamily="2" charset="2"/>
              <a:buChar char="§"/>
            </a:pPr>
            <a:r>
              <a:rPr lang="en-US" b="1" dirty="0"/>
              <a:t>Software architecture document </a:t>
            </a:r>
            <a:r>
              <a:rPr lang="en-US" dirty="0"/>
              <a:t>for project structure and clean </a:t>
            </a:r>
            <a:r>
              <a:rPr lang="en-US" b="1" dirty="0"/>
              <a:t>hand-over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2096A66-29C1-4517-954C-075DD59026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68" r="5350"/>
          <a:stretch/>
        </p:blipFill>
        <p:spPr>
          <a:xfrm>
            <a:off x="4350030" y="755601"/>
            <a:ext cx="7841970" cy="5346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307452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50A6EC-E7D4-4778-AFA8-3F25E4D79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100416"/>
            <a:ext cx="10058400" cy="1088020"/>
          </a:xfrm>
        </p:spPr>
        <p:txBody>
          <a:bodyPr/>
          <a:lstStyle/>
          <a:p>
            <a:r>
              <a:rPr lang="en-US" dirty="0"/>
              <a:t>Quality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E3E6D73-3DD2-4030-BE35-989B518F02A5}"/>
              </a:ext>
            </a:extLst>
          </p:cNvPr>
          <p:cNvSpPr/>
          <p:nvPr/>
        </p:nvSpPr>
        <p:spPr>
          <a:xfrm flipV="1">
            <a:off x="10539045" y="5805793"/>
            <a:ext cx="1652955" cy="541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D3FAF8D-8913-4571-AA00-115F235BE64B}"/>
              </a:ext>
            </a:extLst>
          </p:cNvPr>
          <p:cNvSpPr/>
          <p:nvPr/>
        </p:nvSpPr>
        <p:spPr>
          <a:xfrm>
            <a:off x="11887200" y="636609"/>
            <a:ext cx="304800" cy="17014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4C5AB1C6-BE25-4C3F-A7D0-291EAC6A7D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8225" y="481857"/>
            <a:ext cx="3852525" cy="1344576"/>
          </a:xfrm>
          <a:prstGeom prst="rect">
            <a:avLst/>
          </a:prstGeom>
        </p:spPr>
      </p:pic>
      <p:pic>
        <p:nvPicPr>
          <p:cNvPr id="13" name="Picture 12" descr="A screenshot of a computer&#10;&#10;Description generated with very high confidence">
            <a:extLst>
              <a:ext uri="{FF2B5EF4-FFF2-40B4-BE49-F238E27FC236}">
                <a16:creationId xmlns:a16="http://schemas.microsoft.com/office/drawing/2014/main" id="{AAC37539-20E1-43B8-AF7B-FDD371BB05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751" r="32934"/>
          <a:stretch/>
        </p:blipFill>
        <p:spPr>
          <a:xfrm>
            <a:off x="480645" y="1335546"/>
            <a:ext cx="7032352" cy="5132884"/>
          </a:xfrm>
          <a:prstGeom prst="rect">
            <a:avLst/>
          </a:prstGeom>
        </p:spPr>
      </p:pic>
      <p:sp>
        <p:nvSpPr>
          <p:cNvPr id="6" name="Frame 5">
            <a:extLst>
              <a:ext uri="{FF2B5EF4-FFF2-40B4-BE49-F238E27FC236}">
                <a16:creationId xmlns:a16="http://schemas.microsoft.com/office/drawing/2014/main" id="{7C40C596-AEE2-4280-9B50-35800A3B7398}"/>
              </a:ext>
            </a:extLst>
          </p:cNvPr>
          <p:cNvSpPr/>
          <p:nvPr/>
        </p:nvSpPr>
        <p:spPr>
          <a:xfrm>
            <a:off x="2618913" y="5956917"/>
            <a:ext cx="1722268" cy="488271"/>
          </a:xfrm>
          <a:prstGeom prst="fram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4" name="Picture 13" descr="A screenshot of a computer&#10;&#10;Description generated with very high confidence">
            <a:extLst>
              <a:ext uri="{FF2B5EF4-FFF2-40B4-BE49-F238E27FC236}">
                <a16:creationId xmlns:a16="http://schemas.microsoft.com/office/drawing/2014/main" id="{4A492F82-FA52-47C8-A6C6-06133CF01E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156" t="73677" r="59539"/>
          <a:stretch/>
        </p:blipFill>
        <p:spPr>
          <a:xfrm>
            <a:off x="7924965" y="2659354"/>
            <a:ext cx="3959046" cy="3053919"/>
          </a:xfrm>
          <a:prstGeom prst="rect">
            <a:avLst/>
          </a:prstGeom>
        </p:spPr>
      </p:pic>
      <p:sp>
        <p:nvSpPr>
          <p:cNvPr id="15" name="Frame 14">
            <a:extLst>
              <a:ext uri="{FF2B5EF4-FFF2-40B4-BE49-F238E27FC236}">
                <a16:creationId xmlns:a16="http://schemas.microsoft.com/office/drawing/2014/main" id="{6BEA0CBA-5004-4570-8AF7-F7665555A361}"/>
              </a:ext>
            </a:extLst>
          </p:cNvPr>
          <p:cNvSpPr/>
          <p:nvPr/>
        </p:nvSpPr>
        <p:spPr>
          <a:xfrm>
            <a:off x="7821228" y="4900476"/>
            <a:ext cx="3329122" cy="701336"/>
          </a:xfrm>
          <a:prstGeom prst="frame">
            <a:avLst>
              <a:gd name="adj1" fmla="val 19445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6160274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50A6EC-E7D4-4778-AFA8-3F25E4D79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100416"/>
            <a:ext cx="10058400" cy="1088020"/>
          </a:xfrm>
        </p:spPr>
        <p:txBody>
          <a:bodyPr/>
          <a:lstStyle/>
          <a:p>
            <a:r>
              <a:rPr lang="en-US" dirty="0"/>
              <a:t>Quality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E3E6D73-3DD2-4030-BE35-989B518F02A5}"/>
              </a:ext>
            </a:extLst>
          </p:cNvPr>
          <p:cNvSpPr/>
          <p:nvPr/>
        </p:nvSpPr>
        <p:spPr>
          <a:xfrm flipV="1">
            <a:off x="10539045" y="5805793"/>
            <a:ext cx="1652955" cy="541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D3FAF8D-8913-4571-AA00-115F235BE64B}"/>
              </a:ext>
            </a:extLst>
          </p:cNvPr>
          <p:cNvSpPr/>
          <p:nvPr/>
        </p:nvSpPr>
        <p:spPr>
          <a:xfrm>
            <a:off x="11887200" y="636609"/>
            <a:ext cx="304800" cy="17014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375A735-2674-412A-88E9-A2EDB2CA04F6}"/>
              </a:ext>
            </a:extLst>
          </p:cNvPr>
          <p:cNvSpPr/>
          <p:nvPr/>
        </p:nvSpPr>
        <p:spPr>
          <a:xfrm>
            <a:off x="1231070" y="4453412"/>
            <a:ext cx="8534400" cy="2741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§"/>
            </a:pPr>
            <a:r>
              <a:rPr lang="en-US" b="1" dirty="0"/>
              <a:t>Multiple branches for different stages → production, development</a:t>
            </a:r>
          </a:p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§"/>
            </a:pPr>
            <a:r>
              <a:rPr lang="en-US" b="1" dirty="0"/>
              <a:t>Pull requests need to be approved by another author</a:t>
            </a:r>
          </a:p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§"/>
            </a:pPr>
            <a:r>
              <a:rPr lang="en-US" b="1" dirty="0"/>
              <a:t>Continuous integration tests need to succeed before each merge</a:t>
            </a:r>
          </a:p>
          <a:p>
            <a:pPr>
              <a:lnSpc>
                <a:spcPct val="250000"/>
              </a:lnSpc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AECCC-1E55-474D-AC45-1661BF9391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1070" y="1614962"/>
            <a:ext cx="7153275" cy="283845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340E8B88-FB79-4105-9A3F-66D56B7E37FD}"/>
              </a:ext>
            </a:extLst>
          </p:cNvPr>
          <p:cNvGrpSpPr/>
          <p:nvPr/>
        </p:nvGrpSpPr>
        <p:grpSpPr>
          <a:xfrm>
            <a:off x="1231070" y="1282834"/>
            <a:ext cx="9370646" cy="3076180"/>
            <a:chOff x="1231070" y="1282834"/>
            <a:chExt cx="9370646" cy="307618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CB78483-151F-4A3D-9D47-463B6262AF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31070" y="1282834"/>
              <a:ext cx="9370646" cy="307618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6A382B4-E1EB-47F5-84C3-F3D524A8639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607840" y="2672471"/>
              <a:ext cx="1770380" cy="15130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4520877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able&#10;&#10;Description generated with high confidence">
            <a:extLst>
              <a:ext uri="{FF2B5EF4-FFF2-40B4-BE49-F238E27FC236}">
                <a16:creationId xmlns:a16="http://schemas.microsoft.com/office/drawing/2014/main" id="{872173CA-C10F-47E5-AF78-4B92E7C83B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" b="1530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4" name="Picture 13" descr="A picture containing table&#10;&#10;Description generated with high confidence">
            <a:extLst>
              <a:ext uri="{FF2B5EF4-FFF2-40B4-BE49-F238E27FC236}">
                <a16:creationId xmlns:a16="http://schemas.microsoft.com/office/drawing/2014/main" id="{0959A51F-EFDA-467E-8698-FD4BD0BE02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334" t="5268" r="56000" b="84471"/>
          <a:stretch/>
        </p:blipFill>
        <p:spPr>
          <a:xfrm>
            <a:off x="6096000" y="0"/>
            <a:ext cx="1056640" cy="830938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DD806B3-6E63-42B1-9E0E-62835ACB8425}"/>
              </a:ext>
            </a:extLst>
          </p:cNvPr>
          <p:cNvSpPr/>
          <p:nvPr/>
        </p:nvSpPr>
        <p:spPr>
          <a:xfrm>
            <a:off x="0" y="408576"/>
            <a:ext cx="12192000" cy="1257301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50A6EC-E7D4-4778-AFA8-3F25E4D79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8565" y="578763"/>
            <a:ext cx="10058400" cy="108802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Current Status – Live Demo</a:t>
            </a:r>
          </a:p>
        </p:txBody>
      </p:sp>
    </p:spTree>
    <p:extLst>
      <p:ext uri="{BB962C8B-B14F-4D97-AF65-F5344CB8AC3E}">
        <p14:creationId xmlns:p14="http://schemas.microsoft.com/office/powerpoint/2010/main" val="2334227556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72173CA-C10F-47E5-AF78-4B92E7C83B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116" r="17378" b="4255"/>
          <a:stretch/>
        </p:blipFill>
        <p:spPr>
          <a:xfrm>
            <a:off x="5699760" y="0"/>
            <a:ext cx="6492240" cy="68580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D1A6C27B-3A50-4685-A335-927C8C5DB199}"/>
              </a:ext>
            </a:extLst>
          </p:cNvPr>
          <p:cNvSpPr txBox="1">
            <a:spLocks/>
          </p:cNvSpPr>
          <p:nvPr/>
        </p:nvSpPr>
        <p:spPr>
          <a:xfrm>
            <a:off x="297749" y="346314"/>
            <a:ext cx="4815840" cy="10880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 cap="none" baseline="0">
                <a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What’s next?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FC4D15C-424C-423A-930B-81FA1FE202E0}"/>
              </a:ext>
            </a:extLst>
          </p:cNvPr>
          <p:cNvSpPr/>
          <p:nvPr/>
        </p:nvSpPr>
        <p:spPr>
          <a:xfrm>
            <a:off x="386443" y="2406344"/>
            <a:ext cx="4638452" cy="34342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§"/>
            </a:pPr>
            <a:r>
              <a:rPr lang="en-US" b="1" dirty="0"/>
              <a:t>Subscriptions &amp; public calendars</a:t>
            </a:r>
          </a:p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§"/>
            </a:pPr>
            <a:r>
              <a:rPr lang="en-US" b="1" dirty="0"/>
              <a:t>Chat &amp; What-to-bring list</a:t>
            </a:r>
          </a:p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§"/>
            </a:pPr>
            <a:r>
              <a:rPr lang="en-US" b="1" dirty="0"/>
              <a:t>Accepting and declining events </a:t>
            </a:r>
          </a:p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§"/>
            </a:pPr>
            <a:r>
              <a:rPr lang="en-US" b="1" dirty="0"/>
              <a:t>Notifications</a:t>
            </a:r>
          </a:p>
          <a:p>
            <a:pPr>
              <a:lnSpc>
                <a:spcPct val="250000"/>
              </a:lnSpc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253461254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3654FA6-16FB-484B-B6A8-C8910EE0F8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05" b="13820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A07E533-1AF0-48DE-9843-5A585E5BFED2}"/>
              </a:ext>
            </a:extLst>
          </p:cNvPr>
          <p:cNvSpPr/>
          <p:nvPr/>
        </p:nvSpPr>
        <p:spPr>
          <a:xfrm>
            <a:off x="0" y="5600699"/>
            <a:ext cx="12192000" cy="1257301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3CFE54-3296-48A9-97D3-F65597F9F8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004" y="175601"/>
            <a:ext cx="6467294" cy="221269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CCBEE01-AECC-47F5-9ED3-1D59B6A69839}"/>
              </a:ext>
            </a:extLst>
          </p:cNvPr>
          <p:cNvSpPr txBox="1"/>
          <p:nvPr/>
        </p:nvSpPr>
        <p:spPr>
          <a:xfrm>
            <a:off x="384004" y="5998070"/>
            <a:ext cx="82621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EventLAB.</a:t>
            </a:r>
            <a:r>
              <a:rPr lang="en-US" sz="2800" dirty="0">
                <a:solidFill>
                  <a:schemeClr val="bg1"/>
                </a:solidFill>
              </a:rPr>
              <a:t> We simplify meeting the world.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1EA853-2F8F-48B7-9BD6-4A7EBB7CADFC}"/>
              </a:ext>
            </a:extLst>
          </p:cNvPr>
          <p:cNvSpPr txBox="1"/>
          <p:nvPr/>
        </p:nvSpPr>
        <p:spPr>
          <a:xfrm>
            <a:off x="9061235" y="5798015"/>
            <a:ext cx="28801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chemeClr val="bg1"/>
                </a:solidFill>
              </a:rPr>
              <a:t>Anett Richel</a:t>
            </a:r>
          </a:p>
          <a:p>
            <a:pPr algn="r"/>
            <a:r>
              <a:rPr lang="en-US" b="1" dirty="0">
                <a:solidFill>
                  <a:schemeClr val="bg1"/>
                </a:solidFill>
              </a:rPr>
              <a:t>Lukas Qualo</a:t>
            </a:r>
          </a:p>
          <a:p>
            <a:pPr algn="r"/>
            <a:r>
              <a:rPr lang="en-US" b="1" dirty="0">
                <a:solidFill>
                  <a:schemeClr val="bg1"/>
                </a:solidFill>
              </a:rPr>
              <a:t>Ben Samtleben</a:t>
            </a:r>
          </a:p>
        </p:txBody>
      </p:sp>
    </p:spTree>
    <p:extLst>
      <p:ext uri="{BB962C8B-B14F-4D97-AF65-F5344CB8AC3E}">
        <p14:creationId xmlns:p14="http://schemas.microsoft.com/office/powerpoint/2010/main" val="115470685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50A6EC-E7D4-4778-AFA8-3F25E4D79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678" y="199264"/>
            <a:ext cx="10058400" cy="1609344"/>
          </a:xfrm>
        </p:spPr>
        <p:txBody>
          <a:bodyPr>
            <a:normAutofit/>
          </a:bodyPr>
          <a:lstStyle/>
          <a:p>
            <a:r>
              <a:rPr lang="en-US" sz="4400" dirty="0"/>
              <a:t>What you need to know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237D07-F298-43FA-A752-3DD671BF5B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1678" y="2068497"/>
            <a:ext cx="10897252" cy="4103703"/>
          </a:xfrm>
        </p:spPr>
        <p:txBody>
          <a:bodyPr>
            <a:normAutofit/>
          </a:bodyPr>
          <a:lstStyle/>
          <a:p>
            <a:r>
              <a:rPr lang="en-US" dirty="0"/>
              <a:t>What is the </a:t>
            </a:r>
            <a:r>
              <a:rPr lang="en-US" b="1" dirty="0"/>
              <a:t>vision</a:t>
            </a:r>
            <a:r>
              <a:rPr lang="en-US" dirty="0"/>
              <a:t> behind </a:t>
            </a:r>
            <a:r>
              <a:rPr lang="en-US" b="1" dirty="0"/>
              <a:t>EventLAB</a:t>
            </a:r>
            <a:r>
              <a:rPr lang="en-US" dirty="0"/>
              <a:t>?</a:t>
            </a:r>
          </a:p>
          <a:p>
            <a:r>
              <a:rPr lang="en-US" dirty="0"/>
              <a:t>What </a:t>
            </a:r>
            <a:r>
              <a:rPr lang="en-US" b="1" dirty="0"/>
              <a:t>expectations</a:t>
            </a:r>
            <a:r>
              <a:rPr lang="en-US" dirty="0"/>
              <a:t> do users have on our application?</a:t>
            </a:r>
          </a:p>
          <a:p>
            <a:endParaRPr lang="en-US" dirty="0"/>
          </a:p>
          <a:p>
            <a:r>
              <a:rPr lang="en-US" b="1" dirty="0"/>
              <a:t>Who</a:t>
            </a:r>
            <a:r>
              <a:rPr lang="en-US" dirty="0"/>
              <a:t> is creating EventLAB?</a:t>
            </a:r>
          </a:p>
          <a:p>
            <a:r>
              <a:rPr lang="en-US" dirty="0"/>
              <a:t>How do we </a:t>
            </a:r>
            <a:r>
              <a:rPr lang="en-US" b="1" dirty="0"/>
              <a:t>organize</a:t>
            </a:r>
            <a:r>
              <a:rPr lang="en-US" dirty="0"/>
              <a:t> our </a:t>
            </a:r>
            <a:r>
              <a:rPr lang="en-US" b="1" dirty="0"/>
              <a:t>team</a:t>
            </a:r>
            <a:r>
              <a:rPr lang="en-US" dirty="0"/>
              <a:t>?</a:t>
            </a:r>
          </a:p>
          <a:p>
            <a:endParaRPr lang="en-US" dirty="0"/>
          </a:p>
          <a:p>
            <a:r>
              <a:rPr lang="en-US" dirty="0"/>
              <a:t>How is EventLAB </a:t>
            </a:r>
            <a:r>
              <a:rPr lang="en-US" b="1" dirty="0"/>
              <a:t>designed</a:t>
            </a:r>
            <a:r>
              <a:rPr lang="en-US" dirty="0"/>
              <a:t>?</a:t>
            </a:r>
          </a:p>
          <a:p>
            <a:r>
              <a:rPr lang="en-US" dirty="0"/>
              <a:t>How do we fulfill </a:t>
            </a:r>
            <a:r>
              <a:rPr lang="en-US" b="1" dirty="0"/>
              <a:t>quality</a:t>
            </a:r>
            <a:r>
              <a:rPr lang="en-US" dirty="0"/>
              <a:t> </a:t>
            </a:r>
            <a:r>
              <a:rPr lang="en-US" b="1" dirty="0"/>
              <a:t>standards</a:t>
            </a:r>
            <a:r>
              <a:rPr lang="en-US" dirty="0"/>
              <a:t>?</a:t>
            </a:r>
          </a:p>
          <a:p>
            <a:r>
              <a:rPr lang="en-US" dirty="0"/>
              <a:t>What is the </a:t>
            </a:r>
            <a:r>
              <a:rPr lang="en-US" b="1" dirty="0"/>
              <a:t>current</a:t>
            </a:r>
            <a:r>
              <a:rPr lang="en-US" dirty="0"/>
              <a:t> </a:t>
            </a:r>
            <a:r>
              <a:rPr lang="en-US" b="1" dirty="0"/>
              <a:t>status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476791002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Picture 83">
            <a:extLst>
              <a:ext uri="{FF2B5EF4-FFF2-40B4-BE49-F238E27FC236}">
                <a16:creationId xmlns:a16="http://schemas.microsoft.com/office/drawing/2014/main" id="{BF60CCE1-6BB4-49F4-8021-6BC1DA5DAF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807"/>
          <a:stretch/>
        </p:blipFill>
        <p:spPr>
          <a:xfrm>
            <a:off x="7832498" y="-355600"/>
            <a:ext cx="4359501" cy="130646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550A6EC-E7D4-4778-AFA8-3F25E4D79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168" y="275787"/>
            <a:ext cx="10058400" cy="902228"/>
          </a:xfrm>
        </p:spPr>
        <p:txBody>
          <a:bodyPr/>
          <a:lstStyle/>
          <a:p>
            <a:r>
              <a:rPr lang="en-US" dirty="0"/>
              <a:t>Motivation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B99A60-4E19-456B-B7A5-4AB1867B3E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" b="92855"/>
          <a:stretch/>
        </p:blipFill>
        <p:spPr>
          <a:xfrm>
            <a:off x="7832498" y="-355600"/>
            <a:ext cx="4362767" cy="981189"/>
          </a:xfrm>
          <a:prstGeom prst="rect">
            <a:avLst/>
          </a:prstGeom>
        </p:spPr>
      </p:pic>
      <p:sp>
        <p:nvSpPr>
          <p:cNvPr id="95" name="Content Placeholder 2">
            <a:extLst>
              <a:ext uri="{FF2B5EF4-FFF2-40B4-BE49-F238E27FC236}">
                <a16:creationId xmlns:a16="http://schemas.microsoft.com/office/drawing/2014/main" id="{E327FF22-4F83-4223-83C7-649E75E145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167" y="1583494"/>
            <a:ext cx="6874593" cy="5079999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dirty="0"/>
              <a:t>Endless discussions about: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When and where do we meet?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Who will bring what?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Can everyone attend?</a:t>
            </a:r>
            <a:br>
              <a:rPr lang="en-US" dirty="0"/>
            </a:b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Scrolling through loads of different groups &amp; messages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Confusion included for free!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374002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4.81481E-6 L 0.00066 -0.86041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342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0316095-3701-4CF6-A8FB-D2ED542361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1729" y="346650"/>
            <a:ext cx="5853081" cy="2004679"/>
          </a:xfrm>
          <a:prstGeom prst="rect">
            <a:avLst/>
          </a:prstGeom>
        </p:spPr>
      </p:pic>
      <p:sp>
        <p:nvSpPr>
          <p:cNvPr id="95" name="Content Placeholder 2">
            <a:extLst>
              <a:ext uri="{FF2B5EF4-FFF2-40B4-BE49-F238E27FC236}">
                <a16:creationId xmlns:a16="http://schemas.microsoft.com/office/drawing/2014/main" id="{E327FF22-4F83-4223-83C7-649E75E145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7190" y="2715869"/>
            <a:ext cx="11111117" cy="4050792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Intuitive</a:t>
            </a:r>
            <a:r>
              <a:rPr lang="en-US" dirty="0"/>
              <a:t>		Easy-to-use for everybody</a:t>
            </a:r>
          </a:p>
          <a:p>
            <a:pPr>
              <a:lnSpc>
                <a:spcPct val="200000"/>
              </a:lnSpc>
            </a:pP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Organized</a:t>
            </a:r>
            <a:r>
              <a:rPr lang="en-US" b="1" dirty="0"/>
              <a:t>		</a:t>
            </a:r>
            <a:r>
              <a:rPr lang="en-US" dirty="0"/>
              <a:t>Events organized in groups, each event has its own what-to-bring list</a:t>
            </a:r>
          </a:p>
          <a:p>
            <a:pPr>
              <a:lnSpc>
                <a:spcPct val="200000"/>
              </a:lnSpc>
            </a:pP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Simple</a:t>
            </a:r>
            <a:r>
              <a:rPr lang="en-US" b="1" dirty="0"/>
              <a:t>		</a:t>
            </a:r>
            <a:r>
              <a:rPr lang="en-US" dirty="0"/>
              <a:t>No unnecessary features. Just focus on your task!</a:t>
            </a:r>
          </a:p>
          <a:p>
            <a:pPr>
              <a:lnSpc>
                <a:spcPct val="200000"/>
              </a:lnSpc>
            </a:pP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Accessible</a:t>
            </a:r>
            <a:r>
              <a:rPr lang="en-US" b="1" dirty="0"/>
              <a:t>		</a:t>
            </a:r>
            <a:r>
              <a:rPr lang="en-US" dirty="0"/>
              <a:t>A global web application for people around the world</a:t>
            </a:r>
          </a:p>
          <a:p>
            <a:pPr>
              <a:lnSpc>
                <a:spcPct val="200000"/>
              </a:lnSpc>
            </a:pP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Inventive		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Useful features, inspired by successful applications</a:t>
            </a:r>
          </a:p>
          <a:p>
            <a:pPr>
              <a:lnSpc>
                <a:spcPct val="200000"/>
              </a:lnSpc>
            </a:pPr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EEB30361-3677-43FA-BC63-4ED5C756D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190" y="606703"/>
            <a:ext cx="5064539" cy="916405"/>
          </a:xfrm>
        </p:spPr>
        <p:txBody>
          <a:bodyPr>
            <a:normAutofit fontScale="90000"/>
          </a:bodyPr>
          <a:lstStyle/>
          <a:p>
            <a:r>
              <a:rPr lang="en-US" dirty="0"/>
              <a:t>Our Vision</a:t>
            </a:r>
            <a:br>
              <a:rPr lang="en-US" dirty="0"/>
            </a:br>
            <a:r>
              <a:rPr lang="en-US" sz="2000" dirty="0"/>
              <a:t>Why should you choose EventLAB?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904802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F00D77A-9CCF-487A-BCEE-76A6106501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5" name="Content Placeholder 2">
            <a:extLst>
              <a:ext uri="{FF2B5EF4-FFF2-40B4-BE49-F238E27FC236}">
                <a16:creationId xmlns:a16="http://schemas.microsoft.com/office/drawing/2014/main" id="{E327FF22-4F83-4223-83C7-649E75E145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7190" y="2075222"/>
            <a:ext cx="11111117" cy="2004679"/>
          </a:xfrm>
        </p:spPr>
        <p:txBody>
          <a:bodyPr>
            <a:normAutofit/>
          </a:bodyPr>
          <a:lstStyle/>
          <a:p>
            <a:pPr marL="0" indent="0">
              <a:lnSpc>
                <a:spcPct val="200000"/>
              </a:lnSpc>
              <a:buNone/>
            </a:pPr>
            <a:r>
              <a:rPr lang="en-US" b="1" dirty="0">
                <a:solidFill>
                  <a:schemeClr val="bg1"/>
                </a:solidFill>
                <a:sym typeface="Wingdings" panose="05000000000000000000" pitchFamily="2" charset="2"/>
              </a:rPr>
              <a:t>Combining the very best features </a:t>
            </a:r>
            <a:r>
              <a:rPr lang="en-US" b="1" dirty="0">
                <a:sym typeface="Wingdings" panose="05000000000000000000" pitchFamily="2" charset="2"/>
              </a:rPr>
              <a:t>of various </a:t>
            </a:r>
            <a:r>
              <a:rPr lang="en-US" b="1" dirty="0"/>
              <a:t>calendar applications!</a:t>
            </a:r>
          </a:p>
          <a:p>
            <a:pPr marL="0" indent="0" algn="ctr">
              <a:lnSpc>
                <a:spcPct val="200000"/>
              </a:lnSpc>
              <a:buNone/>
            </a:pP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EEB30361-3677-43FA-BC63-4ED5C756D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190" y="606703"/>
            <a:ext cx="5064539" cy="91640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Our Vision</a:t>
            </a:r>
          </a:p>
        </p:txBody>
      </p:sp>
    </p:spTree>
    <p:extLst>
      <p:ext uri="{BB962C8B-B14F-4D97-AF65-F5344CB8AC3E}">
        <p14:creationId xmlns:p14="http://schemas.microsoft.com/office/powerpoint/2010/main" val="356217855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oup of people walking on a beach&#10;&#10;Description generated with high confidence">
            <a:extLst>
              <a:ext uri="{FF2B5EF4-FFF2-40B4-BE49-F238E27FC236}">
                <a16:creationId xmlns:a16="http://schemas.microsoft.com/office/drawing/2014/main" id="{4FB1CDA7-092B-4C57-9F74-F6D6CE4323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737" b="1175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550A6EC-E7D4-4778-AFA8-3F25E4D79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168" y="275787"/>
            <a:ext cx="10058400" cy="902228"/>
          </a:xfrm>
        </p:spPr>
        <p:txBody>
          <a:bodyPr/>
          <a:lstStyle/>
          <a:p>
            <a:r>
              <a:rPr lang="en-US" dirty="0"/>
              <a:t>Our Team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3E194C-9E81-46E5-B4EE-996A3812186B}"/>
              </a:ext>
            </a:extLst>
          </p:cNvPr>
          <p:cNvSpPr txBox="1"/>
          <p:nvPr/>
        </p:nvSpPr>
        <p:spPr>
          <a:xfrm>
            <a:off x="8419242" y="1615133"/>
            <a:ext cx="47235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accent1">
                    <a:lumMod val="75000"/>
                  </a:schemeClr>
                </a:solidFill>
                <a:cs typeface="Courier New" panose="02070309020205020404" pitchFamily="49" charset="0"/>
              </a:rPr>
              <a:t>U</a:t>
            </a:r>
          </a:p>
          <a:p>
            <a:pPr algn="ctr"/>
            <a:r>
              <a:rPr lang="en-US" sz="4000" b="1" dirty="0">
                <a:solidFill>
                  <a:schemeClr val="accent1">
                    <a:lumMod val="75000"/>
                  </a:schemeClr>
                </a:solidFill>
                <a:cs typeface="Courier New" panose="02070309020205020404" pitchFamily="49" charset="0"/>
              </a:rPr>
              <a:t>K</a:t>
            </a:r>
          </a:p>
          <a:p>
            <a:pPr algn="ctr"/>
            <a:r>
              <a:rPr lang="en-US" sz="4000" b="1" dirty="0">
                <a:solidFill>
                  <a:schemeClr val="accent1">
                    <a:lumMod val="75000"/>
                  </a:schemeClr>
                </a:solidFill>
                <a:cs typeface="Courier New" panose="02070309020205020404" pitchFamily="49" charset="0"/>
              </a:rPr>
              <a:t>A</a:t>
            </a:r>
          </a:p>
          <a:p>
            <a:pPr algn="ctr"/>
            <a:r>
              <a:rPr lang="en-US" sz="4000" b="1" dirty="0">
                <a:solidFill>
                  <a:schemeClr val="accent1">
                    <a:lumMod val="75000"/>
                  </a:schemeClr>
                </a:solidFill>
                <a:cs typeface="Courier New" panose="02070309020205020404" pitchFamily="49" charset="0"/>
              </a:rPr>
              <a:t>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5085CCD-06C1-44E9-A54F-2711C3AD9C5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1233" r="28470"/>
          <a:stretch/>
        </p:blipFill>
        <p:spPr>
          <a:xfrm>
            <a:off x="8354653" y="126875"/>
            <a:ext cx="602707" cy="20046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44B673B-6A56-40A9-828C-10E1AE570CB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959" r="37801"/>
          <a:stretch/>
        </p:blipFill>
        <p:spPr>
          <a:xfrm>
            <a:off x="4741137" y="126876"/>
            <a:ext cx="3696771" cy="200467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CA9E822-EB87-4F7E-B08E-63E7AAD4958E}"/>
              </a:ext>
            </a:extLst>
          </p:cNvPr>
          <p:cNvSpPr txBox="1"/>
          <p:nvPr/>
        </p:nvSpPr>
        <p:spPr>
          <a:xfrm>
            <a:off x="9472610" y="1619772"/>
            <a:ext cx="47235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accent1">
                    <a:lumMod val="75000"/>
                  </a:schemeClr>
                </a:solidFill>
                <a:cs typeface="Courier New" panose="02070309020205020404" pitchFamily="49" charset="0"/>
              </a:rPr>
              <a:t>N</a:t>
            </a:r>
          </a:p>
          <a:p>
            <a:pPr algn="ctr"/>
            <a:r>
              <a:rPr lang="en-US" sz="4000" b="1" dirty="0">
                <a:solidFill>
                  <a:schemeClr val="accent1">
                    <a:lumMod val="75000"/>
                  </a:schemeClr>
                </a:solidFill>
                <a:cs typeface="Courier New" panose="02070309020205020404" pitchFamily="49" charset="0"/>
              </a:rPr>
              <a:t>E</a:t>
            </a:r>
            <a:br>
              <a:rPr lang="en-US" sz="4000" b="1" dirty="0">
                <a:solidFill>
                  <a:schemeClr val="accent1">
                    <a:lumMod val="75000"/>
                  </a:schemeClr>
                </a:solidFill>
                <a:cs typeface="Courier New" panose="02070309020205020404" pitchFamily="49" charset="0"/>
              </a:rPr>
            </a:br>
            <a:r>
              <a:rPr lang="en-US" sz="4000" b="1" dirty="0">
                <a:solidFill>
                  <a:schemeClr val="accent1">
                    <a:lumMod val="75000"/>
                  </a:schemeClr>
                </a:solidFill>
                <a:cs typeface="Courier New" panose="02070309020205020404" pitchFamily="49" charset="0"/>
              </a:rPr>
              <a:t>T</a:t>
            </a:r>
            <a:br>
              <a:rPr lang="en-US" sz="4000" b="1" dirty="0">
                <a:solidFill>
                  <a:schemeClr val="accent1">
                    <a:lumMod val="75000"/>
                  </a:schemeClr>
                </a:solidFill>
                <a:cs typeface="Courier New" panose="02070309020205020404" pitchFamily="49" charset="0"/>
              </a:rPr>
            </a:br>
            <a:r>
              <a:rPr lang="en-US" sz="4000" b="1" dirty="0" err="1">
                <a:solidFill>
                  <a:schemeClr val="accent1">
                    <a:lumMod val="75000"/>
                  </a:schemeClr>
                </a:solidFill>
                <a:cs typeface="Courier New" panose="02070309020205020404" pitchFamily="49" charset="0"/>
              </a:rPr>
              <a:t>T</a:t>
            </a:r>
            <a:endParaRPr lang="en-US" sz="4000" b="1" dirty="0">
              <a:solidFill>
                <a:schemeClr val="accent1">
                  <a:lumMod val="75000"/>
                </a:schemeClr>
              </a:solidFill>
              <a:cs typeface="Courier New" panose="020703090202050204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8A431D4-9A8B-450D-B821-202906EE9A11}"/>
              </a:ext>
            </a:extLst>
          </p:cNvPr>
          <p:cNvSpPr txBox="1"/>
          <p:nvPr/>
        </p:nvSpPr>
        <p:spPr>
          <a:xfrm>
            <a:off x="10527971" y="1607845"/>
            <a:ext cx="47235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accent1">
                    <a:lumMod val="75000"/>
                  </a:schemeClr>
                </a:solidFill>
                <a:cs typeface="Courier New" panose="02070309020205020404" pitchFamily="49" charset="0"/>
              </a:rPr>
              <a:t>E</a:t>
            </a:r>
          </a:p>
          <a:p>
            <a:pPr algn="ctr"/>
            <a:r>
              <a:rPr lang="en-US" sz="4000" b="1" dirty="0">
                <a:solidFill>
                  <a:schemeClr val="accent1">
                    <a:lumMod val="75000"/>
                  </a:schemeClr>
                </a:solidFill>
                <a:cs typeface="Courier New" panose="02070309020205020404" pitchFamily="49" charset="0"/>
              </a:rPr>
              <a:t>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750D976-E233-4BDF-9C7D-3FEE373D79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4205"/>
          <a:stretch/>
        </p:blipFill>
        <p:spPr>
          <a:xfrm>
            <a:off x="10449303" y="126877"/>
            <a:ext cx="924481" cy="200467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46299EA-9E37-46DC-9B01-60940812AC8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1155" r="15446"/>
          <a:stretch/>
        </p:blipFill>
        <p:spPr>
          <a:xfrm>
            <a:off x="9315353" y="126878"/>
            <a:ext cx="784213" cy="2004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78930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oup of people walking on a beach&#10;&#10;Description generated with high confidence">
            <a:extLst>
              <a:ext uri="{FF2B5EF4-FFF2-40B4-BE49-F238E27FC236}">
                <a16:creationId xmlns:a16="http://schemas.microsoft.com/office/drawing/2014/main" id="{4FB1CDA7-092B-4C57-9F74-F6D6CE4323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737" b="1175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550A6EC-E7D4-4778-AFA8-3F25E4D79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168" y="275787"/>
            <a:ext cx="10058400" cy="902228"/>
          </a:xfrm>
        </p:spPr>
        <p:txBody>
          <a:bodyPr/>
          <a:lstStyle/>
          <a:p>
            <a:r>
              <a:rPr lang="en-US" dirty="0"/>
              <a:t>Our Team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FFD044D-2AD5-4FA5-BFB0-8EFCA8199253}"/>
              </a:ext>
            </a:extLst>
          </p:cNvPr>
          <p:cNvSpPr txBox="1"/>
          <p:nvPr/>
        </p:nvSpPr>
        <p:spPr>
          <a:xfrm>
            <a:off x="532194" y="1716733"/>
            <a:ext cx="35169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cs typeface="Courier New" panose="02070309020205020404" pitchFamily="49" charset="0"/>
              </a:rPr>
              <a:t>LUKAS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3E23CF2-3F79-4E7E-B5EB-ABB40FA2E680}"/>
              </a:ext>
            </a:extLst>
          </p:cNvPr>
          <p:cNvSpPr txBox="1"/>
          <p:nvPr/>
        </p:nvSpPr>
        <p:spPr>
          <a:xfrm>
            <a:off x="532194" y="2609394"/>
            <a:ext cx="21402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cs typeface="Courier New" panose="02070309020205020404" pitchFamily="49" charset="0"/>
              </a:rPr>
              <a:t>ANETT</a:t>
            </a:r>
            <a:endParaRPr lang="en-US" sz="4000" b="1" dirty="0">
              <a:solidFill>
                <a:schemeClr val="accent1">
                  <a:lumMod val="75000"/>
                </a:schemeClr>
              </a:solidFill>
              <a:cs typeface="Courier New" panose="020703090202050204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D06CF8E-4DC9-400C-91F4-F814BF33CAF5}"/>
              </a:ext>
            </a:extLst>
          </p:cNvPr>
          <p:cNvSpPr txBox="1"/>
          <p:nvPr/>
        </p:nvSpPr>
        <p:spPr>
          <a:xfrm>
            <a:off x="532194" y="3502055"/>
            <a:ext cx="11955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cs typeface="Courier New" panose="02070309020205020404" pitchFamily="49" charset="0"/>
              </a:rPr>
              <a:t>BEN</a:t>
            </a:r>
            <a:endParaRPr lang="en-US" sz="4000" b="1" dirty="0">
              <a:solidFill>
                <a:schemeClr val="accent1">
                  <a:lumMod val="75000"/>
                </a:schemeClr>
              </a:solidFill>
              <a:cs typeface="Courier New" panose="020703090202050204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200E75B-B959-4F43-82EF-003B8DFBF9A1}"/>
              </a:ext>
            </a:extLst>
          </p:cNvPr>
          <p:cNvSpPr txBox="1"/>
          <p:nvPr/>
        </p:nvSpPr>
        <p:spPr>
          <a:xfrm>
            <a:off x="2814335" y="1693583"/>
            <a:ext cx="9628448" cy="2294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500"/>
              </a:lnSpc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  <a:cs typeface="Courier New" panose="02070309020205020404" pitchFamily="49" charset="0"/>
              </a:rPr>
              <a:t>Project Manager, Implementer, Test Designer</a:t>
            </a:r>
          </a:p>
          <a:p>
            <a:pPr>
              <a:lnSpc>
                <a:spcPts val="3500"/>
              </a:lnSpc>
            </a:pPr>
            <a:endParaRPr lang="en-US" sz="2400" dirty="0">
              <a:solidFill>
                <a:schemeClr val="accent1">
                  <a:lumMod val="75000"/>
                </a:schemeClr>
              </a:solidFill>
              <a:cs typeface="Courier New" panose="02070309020205020404" pitchFamily="49" charset="0"/>
            </a:endParaRPr>
          </a:p>
          <a:p>
            <a:pPr>
              <a:lnSpc>
                <a:spcPts val="3500"/>
              </a:lnSpc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  <a:cs typeface="Courier New" panose="02070309020205020404" pitchFamily="49" charset="0"/>
              </a:rPr>
              <a:t>Product Owner, Designer, Configuration Manager</a:t>
            </a:r>
          </a:p>
          <a:p>
            <a:pPr>
              <a:lnSpc>
                <a:spcPts val="3500"/>
              </a:lnSpc>
            </a:pPr>
            <a:endParaRPr lang="en-US" sz="2400" dirty="0">
              <a:solidFill>
                <a:schemeClr val="accent1">
                  <a:lumMod val="75000"/>
                </a:schemeClr>
              </a:solidFill>
              <a:cs typeface="Courier New" panose="02070309020205020404" pitchFamily="49" charset="0"/>
            </a:endParaRPr>
          </a:p>
          <a:p>
            <a:pPr>
              <a:lnSpc>
                <a:spcPts val="3500"/>
              </a:lnSpc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  <a:cs typeface="Courier New" panose="02070309020205020404" pitchFamily="49" charset="0"/>
              </a:rPr>
              <a:t>Tech Writer, Course Developer, Tester, Scrum Master</a:t>
            </a:r>
          </a:p>
        </p:txBody>
      </p:sp>
    </p:spTree>
    <p:extLst>
      <p:ext uri="{BB962C8B-B14F-4D97-AF65-F5344CB8AC3E}">
        <p14:creationId xmlns:p14="http://schemas.microsoft.com/office/powerpoint/2010/main" val="18569835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Char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50A6EC-E7D4-4778-AFA8-3F25E4D79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17991"/>
            <a:ext cx="10058400" cy="1088020"/>
          </a:xfrm>
        </p:spPr>
        <p:txBody>
          <a:bodyPr/>
          <a:lstStyle/>
          <a:p>
            <a:r>
              <a:rPr lang="en-US" dirty="0"/>
              <a:t>Tasks &amp; Expectations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E3E6D73-3DD2-4030-BE35-989B518F02A5}"/>
              </a:ext>
            </a:extLst>
          </p:cNvPr>
          <p:cNvSpPr/>
          <p:nvPr/>
        </p:nvSpPr>
        <p:spPr>
          <a:xfrm>
            <a:off x="10539045" y="5732585"/>
            <a:ext cx="1652955" cy="11254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5D56B4B-51FF-4AEB-827B-34B2B57677EB}"/>
              </a:ext>
            </a:extLst>
          </p:cNvPr>
          <p:cNvGrpSpPr/>
          <p:nvPr/>
        </p:nvGrpSpPr>
        <p:grpSpPr>
          <a:xfrm>
            <a:off x="93784" y="1967701"/>
            <a:ext cx="10973687" cy="4786132"/>
            <a:chOff x="-5948" y="1748244"/>
            <a:chExt cx="12197948" cy="5320089"/>
          </a:xfrm>
        </p:grpSpPr>
        <p:pic>
          <p:nvPicPr>
            <p:cNvPr id="17" name="Picture 16" descr="A screenshot of a cell phone&#10;&#10;Description generated with very high confidence">
              <a:extLst>
                <a:ext uri="{FF2B5EF4-FFF2-40B4-BE49-F238E27FC236}">
                  <a16:creationId xmlns:a16="http://schemas.microsoft.com/office/drawing/2014/main" id="{AF2FB9FD-DE58-484D-A510-AF9E4DE17A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10491" b="60181"/>
            <a:stretch/>
          </p:blipFill>
          <p:spPr>
            <a:xfrm>
              <a:off x="-5948" y="1748244"/>
              <a:ext cx="12197948" cy="5109756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B5D4FBA-45FC-4FC8-9CB5-CA650BDFAD23}"/>
                </a:ext>
              </a:extLst>
            </p:cNvPr>
            <p:cNvSpPr/>
            <p:nvPr/>
          </p:nvSpPr>
          <p:spPr>
            <a:xfrm>
              <a:off x="886119" y="6647666"/>
              <a:ext cx="914400" cy="42066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9" name="Picture 18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F4460C6B-E299-4C98-A249-A387440461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3893" t="75443"/>
          <a:stretch/>
        </p:blipFill>
        <p:spPr>
          <a:xfrm>
            <a:off x="9971528" y="283585"/>
            <a:ext cx="1901355" cy="1684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983978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38E6EECA-25D0-4CD3-A0BB-E5316C8068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0867" r="26191" b="-793"/>
          <a:stretch/>
        </p:blipFill>
        <p:spPr>
          <a:xfrm>
            <a:off x="93784" y="130580"/>
            <a:ext cx="9050216" cy="691951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E57841A-6298-446B-83A6-333B89300C4B}"/>
              </a:ext>
            </a:extLst>
          </p:cNvPr>
          <p:cNvSpPr/>
          <p:nvPr/>
        </p:nvSpPr>
        <p:spPr>
          <a:xfrm>
            <a:off x="10410091" y="5568461"/>
            <a:ext cx="1781909" cy="12895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50827387-5C0D-4CA5-8E15-D63686EBC1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3893" t="75443"/>
          <a:stretch/>
        </p:blipFill>
        <p:spPr>
          <a:xfrm>
            <a:off x="10069974" y="4919241"/>
            <a:ext cx="1901355" cy="1684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83313"/>
      </p:ext>
    </p:extLst>
  </p:cSld>
  <p:clrMapOvr>
    <a:masterClrMapping/>
  </p:clrMapOvr>
  <p:transition spd="slow">
    <p:push dir="u"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Custom 1">
      <a:dk1>
        <a:sysClr val="windowText" lastClr="000000"/>
      </a:dk1>
      <a:lt1>
        <a:sysClr val="window" lastClr="FFFFFF"/>
      </a:lt1>
      <a:dk2>
        <a:srgbClr val="514949"/>
      </a:dk2>
      <a:lt2>
        <a:srgbClr val="E1E1DB"/>
      </a:lt2>
      <a:accent1>
        <a:srgbClr val="355D41"/>
      </a:accent1>
      <a:accent2>
        <a:srgbClr val="DB8631"/>
      </a:accent2>
      <a:accent3>
        <a:srgbClr val="E3CC5A"/>
      </a:accent3>
      <a:accent4>
        <a:srgbClr val="ACADA8"/>
      </a:accent4>
      <a:accent5>
        <a:srgbClr val="927C61"/>
      </a:accent5>
      <a:accent6>
        <a:srgbClr val="B3B435"/>
      </a:accent6>
      <a:hlink>
        <a:srgbClr val="0000FF"/>
      </a:hlink>
      <a:folHlink>
        <a:srgbClr val="800080"/>
      </a:folHlink>
    </a:clrScheme>
    <a:fontScheme name="Wood Type">
      <a:majorFont>
        <a:latin typeface="Arial Black" panose="020B0A04020102020204"/>
        <a:ea typeface=""/>
        <a:cs typeface=""/>
        <a:font script="Jpan" typeface="HGｺﾞｼｯｸM"/>
        <a:font script="Hang" typeface="HY중고딕"/>
        <a:font script="Hans" typeface="黑体"/>
        <a:font script="Hant" typeface="微軟正黑體"/>
        <a:font script="Arab" typeface="Tahoma"/>
        <a:font script="Hebr" typeface="Levenim MT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 panose="020B0604020202020204"/>
        <a:ea typeface=""/>
        <a:cs typeface=""/>
        <a:font script="Jpan" typeface="HGｺﾞｼｯｸM"/>
        <a:font script="Hang" typeface="HY중고딕"/>
        <a:font script="Hans" typeface="黑体"/>
        <a:font script="Hant" typeface="微軟正黑體"/>
        <a:font script="Arab" typeface="Tahoma"/>
        <a:font script="Hebr" typeface="Levenim MT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BE1B6DD8-9976-4550-A6F4-B2DD4EA939D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Wood Type</Template>
  <TotalTime>0</TotalTime>
  <Words>230</Words>
  <Application>Microsoft Office PowerPoint</Application>
  <PresentationFormat>Widescreen</PresentationFormat>
  <Paragraphs>71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Arial Black</vt:lpstr>
      <vt:lpstr>Courier New</vt:lpstr>
      <vt:lpstr>Wingdings</vt:lpstr>
      <vt:lpstr>Wood Type</vt:lpstr>
      <vt:lpstr>PowerPoint Presentation</vt:lpstr>
      <vt:lpstr>What you need to know</vt:lpstr>
      <vt:lpstr>Motivation</vt:lpstr>
      <vt:lpstr>Our Vision Why should you choose EventLAB?</vt:lpstr>
      <vt:lpstr>Our Vision</vt:lpstr>
      <vt:lpstr>Our Team</vt:lpstr>
      <vt:lpstr>Our Team</vt:lpstr>
      <vt:lpstr>Tasks &amp; Expectations</vt:lpstr>
      <vt:lpstr>PowerPoint Presentation</vt:lpstr>
      <vt:lpstr>Project Overview</vt:lpstr>
      <vt:lpstr>M V C  A R C H I T E C T U R E</vt:lpstr>
      <vt:lpstr>Class Diagram</vt:lpstr>
      <vt:lpstr>Quality</vt:lpstr>
      <vt:lpstr>Quality</vt:lpstr>
      <vt:lpstr>Quality</vt:lpstr>
      <vt:lpstr>Current Status – Live Demo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Samtleben, Ben</dc:creator>
  <cp:lastModifiedBy>Samtleben, Ben</cp:lastModifiedBy>
  <cp:revision>21</cp:revision>
  <dcterms:created xsi:type="dcterms:W3CDTF">2018-12-05T12:02:09Z</dcterms:created>
  <dcterms:modified xsi:type="dcterms:W3CDTF">2018-12-09T15:16:48Z</dcterms:modified>
</cp:coreProperties>
</file>